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9"/>
  </p:notesMasterIdLst>
  <p:handoutMasterIdLst>
    <p:handoutMasterId r:id="rId20"/>
  </p:handoutMasterIdLst>
  <p:sldIdLst>
    <p:sldId id="335" r:id="rId5"/>
    <p:sldId id="351" r:id="rId6"/>
    <p:sldId id="343" r:id="rId7"/>
    <p:sldId id="355" r:id="rId8"/>
    <p:sldId id="356" r:id="rId9"/>
    <p:sldId id="357" r:id="rId10"/>
    <p:sldId id="358" r:id="rId11"/>
    <p:sldId id="360" r:id="rId12"/>
    <p:sldId id="361" r:id="rId13"/>
    <p:sldId id="362" r:id="rId14"/>
    <p:sldId id="363" r:id="rId15"/>
    <p:sldId id="364" r:id="rId16"/>
    <p:sldId id="359" r:id="rId17"/>
    <p:sldId id="350" r:id="rId18"/>
  </p:sldIdLst>
  <p:sldSz cx="12192000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3672"/>
        <p:guide pos="3840"/>
      </p:guideLst>
    </p:cSldViewPr>
  </p:slideViewPr>
  <p:outlineViewPr>
    <p:cViewPr>
      <p:scale>
        <a:sx n="33" d="100"/>
        <a:sy n="33" d="100"/>
      </p:scale>
      <p:origin x="0" y="-1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8808CA8-1C57-4825-9CF6-733F603842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A6F0140-94A2-4120-81D6-2AEE874E0F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F9D11-1BD8-4DAC-8717-DECEEF42C336}" type="datetime1">
              <a:rPr lang="nl-NL" smtClean="0"/>
              <a:t>30-6-2021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C9B02B-A114-434F-BCC1-D13C14084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26B3B3B-5897-45CD-87D4-CF61D4EBF7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5D8CC-9593-4CF5-96D8-B5E3923420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5254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F7154-691C-45C0-BC75-5347DF9E6A98}" type="datetime1">
              <a:rPr lang="nl-NL" smtClean="0"/>
              <a:pPr/>
              <a:t>30-6-2021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9C7E07-3C67-C64C-8DA0-0404F6303970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35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95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363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A89C7E07-3C67-C64C-8DA0-0404F6303970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80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E31DFB3-42E8-9540-92FB-4AE3F4203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"/>
            <a:ext cx="11158847" cy="5824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nl-NL" noProof="0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F13C1B90-0A14-7B4B-B05B-357A6A88291E}"/>
              </a:ext>
            </a:extLst>
          </p:cNvPr>
          <p:cNvCxnSpPr>
            <a:cxnSpLocks/>
          </p:cNvCxnSpPr>
          <p:nvPr userDrawn="1"/>
        </p:nvCxnSpPr>
        <p:spPr>
          <a:xfrm>
            <a:off x="1036261" y="4159793"/>
            <a:ext cx="10122586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jdelijke aanduiding voor inhoud 10">
            <a:extLst>
              <a:ext uri="{FF2B5EF4-FFF2-40B4-BE49-F238E27FC236}">
                <a16:creationId xmlns:a16="http://schemas.microsoft.com/office/drawing/2014/main" id="{90097E88-8912-8A4F-9D00-BDA132434FE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033153" y="4728131"/>
            <a:ext cx="7806047" cy="281164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/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8E2CE6-6A25-40B9-BD31-82C7507389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6313" y="1656344"/>
            <a:ext cx="7805737" cy="2113466"/>
          </a:xfrm>
          <a:prstGeom prst="rect">
            <a:avLst/>
          </a:prstGeo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nl-NL" noProof="0"/>
              <a:t>Klik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inhoud 3">
            <a:extLst>
              <a:ext uri="{FF2B5EF4-FFF2-40B4-BE49-F238E27FC236}">
                <a16:creationId xmlns:a16="http://schemas.microsoft.com/office/drawing/2014/main" id="{91C010F4-E1E5-354F-9B4A-6253D3DC2F9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C2F7C8C0-EB32-3C44-930E-DE05403C543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285649" y="3044590"/>
            <a:ext cx="4868860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de tekststijlen van het model te bewerken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E06473F2-000A-7C44-9048-A0C0D4B65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nl-NL" noProof="0"/>
              <a:t>Klik om te bewerken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B6A0597E-7AE3-F242-9DDF-F678A5E11458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ijdelijke aanduiding voor tekst 4">
            <a:extLst>
              <a:ext uri="{FF2B5EF4-FFF2-40B4-BE49-F238E27FC236}">
                <a16:creationId xmlns:a16="http://schemas.microsoft.com/office/drawing/2014/main" id="{EAB7162A-656B-3447-976F-951853C325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49638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4" name="Tijdelijke aanduiding voor tekst 4">
            <a:extLst>
              <a:ext uri="{FF2B5EF4-FFF2-40B4-BE49-F238E27FC236}">
                <a16:creationId xmlns:a16="http://schemas.microsoft.com/office/drawing/2014/main" id="{C8B98E47-9A5A-E54C-A093-86D516AAD0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8199" y="2328554"/>
            <a:ext cx="4868860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E274C5-9C2D-4A46-AEAE-9DBE1C41747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 rtlCol="0"/>
          <a:lstStyle/>
          <a:p>
            <a:pPr rtl="0"/>
            <a:r>
              <a:rPr lang="nl-NL" noProof="0"/>
              <a:t>3 september 20XX 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419017-8DD9-4B28-B0F1-E82FFB8C1DF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rtlCol="0"/>
          <a:lstStyle/>
          <a:p>
            <a:pPr rtl="0"/>
            <a:r>
              <a:rPr lang="nl-NL" noProof="0">
                <a:solidFill>
                  <a:schemeClr val="bg1"/>
                </a:solidFill>
              </a:rPr>
              <a:t>Jaarverslag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0BFF08-A844-4449-9EC2-5B6B6C2D62A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73675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inhoud 3">
            <a:extLst>
              <a:ext uri="{FF2B5EF4-FFF2-40B4-BE49-F238E27FC236}">
                <a16:creationId xmlns:a16="http://schemas.microsoft.com/office/drawing/2014/main" id="{2476683E-62F2-7746-A136-3A729C70D8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6641" y="3052691"/>
            <a:ext cx="307815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17" name="Tijdelijke aanduiding voor inhoud 3">
            <a:extLst>
              <a:ext uri="{FF2B5EF4-FFF2-40B4-BE49-F238E27FC236}">
                <a16:creationId xmlns:a16="http://schemas.microsoft.com/office/drawing/2014/main" id="{5EF5BDE3-656A-414E-BE18-702CA738A9D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039099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19" name="Tijdelijke aanduiding voor inhoud 3">
            <a:extLst>
              <a:ext uri="{FF2B5EF4-FFF2-40B4-BE49-F238E27FC236}">
                <a16:creationId xmlns:a16="http://schemas.microsoft.com/office/drawing/2014/main" id="{0EAADDF0-090D-2C4F-BE2D-160C2C550298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39760" y="3044590"/>
            <a:ext cx="3115409" cy="1942138"/>
          </a:xfrm>
          <a:prstGeom prst="rect">
            <a:avLst/>
          </a:prstGeom>
        </p:spPr>
        <p:txBody>
          <a:bodyPr lIns="0" tIns="0" rIns="0" bIns="0" rtlCol="0" anchor="t" anchorCtr="0"/>
          <a:lstStyle>
            <a:lvl1pPr marL="285750" indent="-285750">
              <a:buFont typeface="Wingdings" pitchFamily="2" charset="2"/>
              <a:buChar char="§"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3E0EAFBC-DE77-7648-95EC-91DDA529FA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nl-NL" noProof="0"/>
              <a:t>Klik om te bewerken</a:t>
            </a: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E2A16A97-402E-8040-9B48-1B6ED23ABC4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ijdelijke aanduiding voor tekst 4">
            <a:extLst>
              <a:ext uri="{FF2B5EF4-FFF2-40B4-BE49-F238E27FC236}">
                <a16:creationId xmlns:a16="http://schemas.microsoft.com/office/drawing/2014/main" id="{B4BD319C-69C3-3D46-977C-F80FD35E3C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4"/>
            <a:ext cx="3173184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7" name="Tijdelijke aanduiding voor tekst 4">
            <a:extLst>
              <a:ext uri="{FF2B5EF4-FFF2-40B4-BE49-F238E27FC236}">
                <a16:creationId xmlns:a16="http://schemas.microsoft.com/office/drawing/2014/main" id="{4F6FB95E-AD0D-3843-8241-AB907F5915C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6252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8" name="Tijdelijke aanduiding voor tekst 4">
            <a:extLst>
              <a:ext uri="{FF2B5EF4-FFF2-40B4-BE49-F238E27FC236}">
                <a16:creationId xmlns:a16="http://schemas.microsoft.com/office/drawing/2014/main" id="{CC85BB87-C622-304F-9F58-8716188AA54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33114" y="2328554"/>
            <a:ext cx="3115409" cy="645284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>
                <a:latin typeface="+mj-lt"/>
              </a:defRPr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9C6B0B5-56D6-429D-BC3A-5E501EDADA8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/>
          <a:p>
            <a:pPr rtl="0"/>
            <a:r>
              <a:rPr lang="nl-NL" noProof="0"/>
              <a:t>3 september 20XX 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A88DFE9-DB89-4EB9-9FB1-D484EC0C1B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/>
          <a:p>
            <a:pPr rtl="0"/>
            <a:r>
              <a:rPr lang="nl-NL" noProof="0">
                <a:solidFill>
                  <a:schemeClr val="bg1"/>
                </a:solidFill>
              </a:rPr>
              <a:t>Jaarverslag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0C09F4-4087-4A1E-B8B8-85A748DC901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38980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80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5D6FA74B-53F8-584F-85D3-47FB14D40E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nl-NL" noProof="0"/>
              <a:t>Klik om te bewerken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DC152369-C198-1E48-8F65-F6AC0534DFF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8921E4-02B0-3748-9844-933F710058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21923"/>
            <a:ext cx="4876800" cy="3825952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16" name="Tijdelijke aanduiding voor tekst 2">
            <a:extLst>
              <a:ext uri="{FF2B5EF4-FFF2-40B4-BE49-F238E27FC236}">
                <a16:creationId xmlns:a16="http://schemas.microsoft.com/office/drawing/2014/main" id="{43048678-0BD6-C448-8690-BD61FC6095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48400" y="2286000"/>
            <a:ext cx="4876800" cy="2746375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/>
            </a:lvl1pPr>
          </a:lstStyle>
          <a:p>
            <a:pPr lvl="0" rtl="0"/>
            <a:r>
              <a:rPr lang="nl-NL" noProof="0"/>
              <a:t>Klikken om te bewerken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AC8134C-ADB9-4E1C-97DD-12E5DE2C775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nl-NL" noProof="0"/>
              <a:t>3 september 20XX 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7A0C24D-14BB-46C9-A4C2-DB15E4FB9B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nl-NL" noProof="0">
                <a:solidFill>
                  <a:schemeClr val="bg1"/>
                </a:solidFill>
              </a:rPr>
              <a:t>Jaarverslag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33D085-5F13-41E2-9C46-08E3E2846C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33889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dank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7107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nl-NL" noProof="0"/>
              <a:t>Klik om te bewerken</a:t>
            </a:r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7107" y="2286003"/>
            <a:ext cx="4876800" cy="2332729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6261560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jdelijke aanduiding voor inhoud 13">
            <a:extLst>
              <a:ext uri="{FF2B5EF4-FFF2-40B4-BE49-F238E27FC236}">
                <a16:creationId xmlns:a16="http://schemas.microsoft.com/office/drawing/2014/main" id="{8B57D363-927D-CE43-AD8A-2F5E6CC59E9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57107" y="4659581"/>
            <a:ext cx="4876800" cy="543031"/>
          </a:xfrm>
          <a:prstGeom prst="rect">
            <a:avLst/>
          </a:prstGeom>
        </p:spPr>
        <p:txBody>
          <a:bodyPr lIns="0" tIns="0" rIns="0" bIns="0" rtlCol="0" anchor="t"/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DB2FDBC3-20E9-45B6-850D-2F34EA22D1B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r>
              <a:rPr lang="nl-NL" noProof="0"/>
              <a:t>3 september 20XX 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BC17A152-7FD0-42FA-9937-8667D4B7515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nl-NL" noProof="0">
                <a:solidFill>
                  <a:schemeClr val="bg1"/>
                </a:solidFill>
              </a:rPr>
              <a:t>Jaarverslag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B687AABD-BCAB-4325-8510-954CAAD92A9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1854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E7687ADE-BAA9-634F-96B8-ACF4EE9BD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nl-NL" noProof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286000"/>
            <a:ext cx="7810499" cy="290453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2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BBEC4E73-6A9F-2F46-89D1-559CE56C12BE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itel 1">
            <a:extLst>
              <a:ext uri="{FF2B5EF4-FFF2-40B4-BE49-F238E27FC236}">
                <a16:creationId xmlns:a16="http://schemas.microsoft.com/office/drawing/2014/main" id="{88BFD865-74BB-5B40-8DA8-7D7B921A75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nl-NL" noProof="0"/>
              <a:t>Klik om te bewerken</a:t>
            </a:r>
          </a:p>
        </p:txBody>
      </p:sp>
      <p:sp>
        <p:nvSpPr>
          <p:cNvPr id="9" name="Tijdelijke aanduiding voor datum 8">
            <a:extLst>
              <a:ext uri="{FF2B5EF4-FFF2-40B4-BE49-F238E27FC236}">
                <a16:creationId xmlns:a16="http://schemas.microsoft.com/office/drawing/2014/main" id="{5A4B708A-874B-4F75-A235-6908EB43FA8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nl-NL" noProof="0"/>
              <a:t>3 september 20XX </a:t>
            </a:r>
          </a:p>
        </p:txBody>
      </p:sp>
      <p:sp>
        <p:nvSpPr>
          <p:cNvPr id="13" name="Tijdelijke aanduiding voor voettekst 12">
            <a:extLst>
              <a:ext uri="{FF2B5EF4-FFF2-40B4-BE49-F238E27FC236}">
                <a16:creationId xmlns:a16="http://schemas.microsoft.com/office/drawing/2014/main" id="{71D589B3-67A1-4B39-9EEF-2FB7AB10E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noProof="0">
                <a:solidFill>
                  <a:schemeClr val="bg1"/>
                </a:solidFill>
              </a:rPr>
              <a:t>Jaarverslag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F5D91E6B-55B5-4092-AD3B-F7E1FD00459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711631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le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>
            <a:extLst>
              <a:ext uri="{FF2B5EF4-FFF2-40B4-BE49-F238E27FC236}">
                <a16:creationId xmlns:a16="http://schemas.microsoft.com/office/drawing/2014/main" id="{B35C0DBA-B958-984A-8540-551D3604D6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48768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nl-NL" noProof="0"/>
              <a:t>Klik om te bewerken</a:t>
            </a:r>
          </a:p>
        </p:txBody>
      </p: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0C9ECF50-A899-D84A-8DA7-545D7B1945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8700" y="2286003"/>
            <a:ext cx="4876800" cy="3568696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0C23E260-2F88-C54F-893E-80966D14934A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69925"/>
            <a:ext cx="4872347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141785DC-164D-344A-8D61-85C59CABEC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824" y="990600"/>
            <a:ext cx="4837176" cy="483717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AE1D3B9-B2D1-4927-BE44-8408FBD84C0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nl-NL" noProof="0"/>
              <a:t>3 september 20XX 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67447116-BCE7-456E-88B8-96ADC76E5FC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noProof="0">
                <a:solidFill>
                  <a:schemeClr val="bg1"/>
                </a:solidFill>
              </a:rPr>
              <a:t>Jaarverslag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03B6347-A35F-4216-9988-7393E598E1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426016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-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D808B2-C5CA-FE45-B556-461D856BF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425CA9F-967F-1545-8E32-09F4DB0F04F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44475" y="1862667"/>
            <a:ext cx="10103049" cy="867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el 1">
            <a:extLst>
              <a:ext uri="{FF2B5EF4-FFF2-40B4-BE49-F238E27FC236}">
                <a16:creationId xmlns:a16="http://schemas.microsoft.com/office/drawing/2014/main" id="{69DD4EBD-237B-7245-A9C2-A37674E23E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nl-NL" noProof="0"/>
              <a:t>Klik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157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BBA6D65B-10A2-D743-9FFA-D14B8696F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nl-NL" noProof="0"/>
          </a:p>
        </p:txBody>
      </p:sp>
      <p:sp>
        <p:nvSpPr>
          <p:cNvPr id="10" name="Tijdelijke aanduiding voor grafiek 3">
            <a:extLst>
              <a:ext uri="{FF2B5EF4-FFF2-40B4-BE49-F238E27FC236}">
                <a16:creationId xmlns:a16="http://schemas.microsoft.com/office/drawing/2014/main" id="{FCB9F5CF-0F1D-284B-B997-AC308FED47B9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951345" y="2286000"/>
            <a:ext cx="9145155" cy="3164926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pictogram om grafiek toe te voegen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5652B48-7CDD-5645-B29B-54727CA5FF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nl-NL" noProof="0"/>
              <a:t>Klik om te bewerken</a:t>
            </a:r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C0F4C76-2690-7448-8D03-9692C2BB1016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1C09B5-CD25-4B65-9120-D8EBD79ABC8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 rtlCol="0"/>
          <a:lstStyle/>
          <a:p>
            <a:pPr rtl="0"/>
            <a:r>
              <a:rPr lang="nl-NL" noProof="0"/>
              <a:t>3 september 20XX 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C6281DE-BBF4-4AA1-B110-DC418232A0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nl-NL" noProof="0">
                <a:solidFill>
                  <a:schemeClr val="bg1"/>
                </a:solidFill>
              </a:rPr>
              <a:t>Jaarverslag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39333A-6926-414D-9C9D-B62395A38A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653965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1855E5B9-5A63-2D46-8653-3FD1F538F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4453"/>
            <a:ext cx="11158847" cy="58248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nl-NL" noProof="0"/>
          </a:p>
        </p:txBody>
      </p:sp>
      <p:sp>
        <p:nvSpPr>
          <p:cNvPr id="3" name="Tijdelijke aanduiding voor tabel 2">
            <a:extLst>
              <a:ext uri="{FF2B5EF4-FFF2-40B4-BE49-F238E27FC236}">
                <a16:creationId xmlns:a16="http://schemas.microsoft.com/office/drawing/2014/main" id="{03FB492B-801F-1741-BD1B-89F9C6BFF0EC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1028700" y="2423161"/>
            <a:ext cx="9067800" cy="222740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nl-NL" noProof="0"/>
              <a:t>Klik op pictogram om tabel toe te voegen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74545B3-0290-D848-BDB5-811BC52BD4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10096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nl-NL" noProof="0"/>
              <a:t>Klik om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03709460-09E4-854A-889B-491A934DE40F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F749A19-BE29-4599-ABBE-E7C61FF9EE3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nl-NL" noProof="0"/>
              <a:t>3 september 20XX 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8F30C11-6611-47E2-9CF7-8EE77F4CD1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noProof="0">
                <a:solidFill>
                  <a:schemeClr val="bg1"/>
                </a:solidFill>
              </a:rPr>
              <a:t>Jaarverslag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5AF710E8-4CE9-4D79-8121-DD559D321E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13503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6" pos="63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6A99595-F780-594B-8C36-E4E5AF5E1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-6836"/>
            <a:ext cx="11158847" cy="5824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nl-NL" noProof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04AFB169-81B7-454B-BE19-407333C86F3B}"/>
              </a:ext>
            </a:extLst>
          </p:cNvPr>
          <p:cNvCxnSpPr>
            <a:cxnSpLocks/>
          </p:cNvCxnSpPr>
          <p:nvPr userDrawn="1"/>
        </p:nvCxnSpPr>
        <p:spPr>
          <a:xfrm>
            <a:off x="2184935" y="1874704"/>
            <a:ext cx="8973912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BFC26CF-26CC-354C-BB60-AD3E01D575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2304344"/>
            <a:ext cx="7810500" cy="2989263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lnSpc>
                <a:spcPct val="150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A06611-233D-45FA-A146-AB9D4F4A78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525" y="978781"/>
            <a:ext cx="1589372" cy="1325563"/>
          </a:xfrm>
          <a:prstGeom prst="rect">
            <a:avLst/>
          </a:prstGeom>
        </p:spPr>
        <p:txBody>
          <a:bodyPr rtlCol="0"/>
          <a:lstStyle>
            <a:lvl1pPr>
              <a:defRPr sz="20000"/>
            </a:lvl1pPr>
          </a:lstStyle>
          <a:p>
            <a:pPr rtl="0"/>
            <a:r>
              <a:rPr lang="nl-NL" noProof="0"/>
              <a:t>“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4887C6-2D97-4388-AA65-CEEA6591BFB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rtlCol="0"/>
          <a:lstStyle/>
          <a:p>
            <a:pPr rtl="0"/>
            <a:r>
              <a:rPr lang="nl-NL" noProof="0"/>
              <a:t>3 september 20XX 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F84EFA-1D77-40D3-B5AC-6652DC26F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nl-NL" noProof="0">
                <a:solidFill>
                  <a:schemeClr val="bg1"/>
                </a:solidFill>
              </a:rPr>
              <a:t>Jaarverslag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13CA07C-1BC2-4B16-8557-27C373CFCE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2614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EFAD8BFA-14F6-F54A-AB64-29F9F7616A7D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4640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5B9E731-6B9B-024E-9360-F9F34CC663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8700" y="4313437"/>
            <a:ext cx="1828800" cy="40122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30" name="Tijdelijke aanduiding voor tekst 4">
            <a:extLst>
              <a:ext uri="{FF2B5EF4-FFF2-40B4-BE49-F238E27FC236}">
                <a16:creationId xmlns:a16="http://schemas.microsoft.com/office/drawing/2014/main" id="{FD3D9C96-2F42-E545-BD97-AC8568E2F4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31" name="Tijdelijke aanduiding voor tekst 4">
            <a:extLst>
              <a:ext uri="{FF2B5EF4-FFF2-40B4-BE49-F238E27FC236}">
                <a16:creationId xmlns:a16="http://schemas.microsoft.com/office/drawing/2014/main" id="{892AA37C-BA0F-9C4F-B098-EDFE391C47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84600" y="4332486"/>
            <a:ext cx="1828800" cy="40122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32" name="Tijdelijke aanduiding voor tekst 4">
            <a:extLst>
              <a:ext uri="{FF2B5EF4-FFF2-40B4-BE49-F238E27FC236}">
                <a16:creationId xmlns:a16="http://schemas.microsoft.com/office/drawing/2014/main" id="{EEAAAC92-F1DA-6847-8D56-1ACCD5E3B0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4600" y="4752757"/>
            <a:ext cx="1828800" cy="552450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33" name="Tijdelijke aanduiding voor tekst 4">
            <a:extLst>
              <a:ext uri="{FF2B5EF4-FFF2-40B4-BE49-F238E27FC236}">
                <a16:creationId xmlns:a16="http://schemas.microsoft.com/office/drawing/2014/main" id="{F4E4153D-E2B3-7D4A-8D92-FF6597B2FB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31512" y="431343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34" name="Tijdelijke aanduiding voor tekst 4">
            <a:extLst>
              <a:ext uri="{FF2B5EF4-FFF2-40B4-BE49-F238E27FC236}">
                <a16:creationId xmlns:a16="http://schemas.microsoft.com/office/drawing/2014/main" id="{0D6B703A-5BF6-744F-A3D3-C65E3F8B3B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1512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35" name="Tijdelijke aanduiding voor tekst 4">
            <a:extLst>
              <a:ext uri="{FF2B5EF4-FFF2-40B4-BE49-F238E27FC236}">
                <a16:creationId xmlns:a16="http://schemas.microsoft.com/office/drawing/2014/main" id="{982A9FE5-981A-B340-B8F8-D2DB83C196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96400" y="4332486"/>
            <a:ext cx="1828800" cy="42027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800" b="1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36" name="Tijdelijke aanduiding voor tekst 4">
            <a:extLst>
              <a:ext uri="{FF2B5EF4-FFF2-40B4-BE49-F238E27FC236}">
                <a16:creationId xmlns:a16="http://schemas.microsoft.com/office/drawing/2014/main" id="{594B2391-B4C8-5542-8285-39BAD874EC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96400" y="4752757"/>
            <a:ext cx="1828800" cy="552451"/>
          </a:xfrm>
          <a:prstGeom prst="rect">
            <a:avLst/>
          </a:prstGeom>
        </p:spPr>
        <p:txBody>
          <a:bodyPr lIns="0" tIns="0" rIns="0" bIns="0" rtlCol="0"/>
          <a:lstStyle>
            <a:lvl1pPr marL="0" indent="0">
              <a:buNone/>
              <a:defRPr sz="1600" b="0"/>
            </a:lvl1pPr>
            <a:lvl2pPr marL="457200" indent="0">
              <a:buNone/>
              <a:defRPr sz="16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37" name="Tijdelijke aanduiding voor afbeelding 25">
            <a:extLst>
              <a:ext uri="{FF2B5EF4-FFF2-40B4-BE49-F238E27FC236}">
                <a16:creationId xmlns:a16="http://schemas.microsoft.com/office/drawing/2014/main" id="{A2D87BC1-884E-CD4E-BABF-B7AF4DF786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87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38" name="Tijdelijke aanduiding voor afbeelding 25">
            <a:extLst>
              <a:ext uri="{FF2B5EF4-FFF2-40B4-BE49-F238E27FC236}">
                <a16:creationId xmlns:a16="http://schemas.microsoft.com/office/drawing/2014/main" id="{DB0763B3-E65F-8A47-AA7C-C9A56C50600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7846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39" name="Tijdelijke aanduiding voor afbeelding 25">
            <a:extLst>
              <a:ext uri="{FF2B5EF4-FFF2-40B4-BE49-F238E27FC236}">
                <a16:creationId xmlns:a16="http://schemas.microsoft.com/office/drawing/2014/main" id="{1E0F47CF-6DE7-F745-B9D8-55421009AF4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40500" y="2308936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0" name="Tijdelijke aanduiding voor afbeelding 25">
            <a:extLst>
              <a:ext uri="{FF2B5EF4-FFF2-40B4-BE49-F238E27FC236}">
                <a16:creationId xmlns:a16="http://schemas.microsoft.com/office/drawing/2014/main" id="{B4621956-6AB4-E346-8900-9AE2A51ADBC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96400" y="2314278"/>
            <a:ext cx="1828800" cy="183159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3B64062A-6292-0441-95CB-9A91F49DB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nl-NL" noProof="0"/>
              <a:t>Klik om te bewerken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83883EC-FACE-4093-9976-8B0D4C8BEBCC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rtlCol="0"/>
          <a:lstStyle/>
          <a:p>
            <a:pPr rtl="0"/>
            <a:r>
              <a:rPr lang="nl-NL" noProof="0"/>
              <a:t>3 september 20XX </a:t>
            </a: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E2611EE2-9C8D-405E-9ABF-8EFD1E1D6BB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rtlCol="0"/>
          <a:lstStyle/>
          <a:p>
            <a:pPr rtl="0"/>
            <a:r>
              <a:rPr lang="nl-NL" noProof="0">
                <a:solidFill>
                  <a:schemeClr val="bg1"/>
                </a:solidFill>
              </a:rPr>
              <a:t>Jaarverslag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FE126EB-13BB-4830-A999-3778C11747A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02396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 userDrawn="1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8" orient="horz" pos="3072" userDrawn="1">
          <p15:clr>
            <a:srgbClr val="FBAE40"/>
          </p15:clr>
        </p15:guide>
        <p15:guide id="13" pos="6384" userDrawn="1">
          <p15:clr>
            <a:srgbClr val="FBAE40"/>
          </p15:clr>
        </p15:guide>
        <p15:guide id="14" orient="horz" pos="321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jdlij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el 1">
            <a:extLst>
              <a:ext uri="{FF2B5EF4-FFF2-40B4-BE49-F238E27FC236}">
                <a16:creationId xmlns:a16="http://schemas.microsoft.com/office/drawing/2014/main" id="{A116A2E3-682D-BD4F-9FC9-4546B0C9A1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999068"/>
            <a:ext cx="7810500" cy="645284"/>
          </a:xfrm>
          <a:prstGeom prst="rect">
            <a:avLst/>
          </a:prstGeom>
        </p:spPr>
        <p:txBody>
          <a:bodyPr lIns="0" tIns="0" rIns="0" bIns="0" rtlCol="0" anchor="b"/>
          <a:lstStyle/>
          <a:p>
            <a:pPr rtl="0"/>
            <a:r>
              <a:rPr lang="nl-NL" noProof="0"/>
              <a:t>Klik om te bewerken</a:t>
            </a:r>
          </a:p>
        </p:txBody>
      </p:sp>
      <p:cxnSp>
        <p:nvCxnSpPr>
          <p:cNvPr id="32" name="Rechte verbindingslijn 31">
            <a:extLst>
              <a:ext uri="{FF2B5EF4-FFF2-40B4-BE49-F238E27FC236}">
                <a16:creationId xmlns:a16="http://schemas.microsoft.com/office/drawing/2014/main" id="{ED64AC08-85A6-6F44-88B4-3FAE91B70C1B}"/>
              </a:ext>
            </a:extLst>
          </p:cNvPr>
          <p:cNvCxnSpPr>
            <a:cxnSpLocks/>
          </p:cNvCxnSpPr>
          <p:nvPr userDrawn="1"/>
        </p:nvCxnSpPr>
        <p:spPr>
          <a:xfrm>
            <a:off x="1033153" y="1871272"/>
            <a:ext cx="10125694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D1056DE-470B-C64D-99AE-5039A021EC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616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37" name="Tijdelijke aanduiding voor tekst 4">
            <a:extLst>
              <a:ext uri="{FF2B5EF4-FFF2-40B4-BE49-F238E27FC236}">
                <a16:creationId xmlns:a16="http://schemas.microsoft.com/office/drawing/2014/main" id="{4ADA9C53-0DC4-4D43-B80C-9B0A9E0EBD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06672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38" name="Tijdelijke aanduiding voor tekst 4">
            <a:extLst>
              <a:ext uri="{FF2B5EF4-FFF2-40B4-BE49-F238E27FC236}">
                <a16:creationId xmlns:a16="http://schemas.microsoft.com/office/drawing/2014/main" id="{F8E68047-DF25-AB45-A0F0-F4DFE23516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6672" y="3336211"/>
            <a:ext cx="2286000" cy="249099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41" name="Tijdelijke aanduiding voor tekst 4">
            <a:extLst>
              <a:ext uri="{FF2B5EF4-FFF2-40B4-BE49-F238E27FC236}">
                <a16:creationId xmlns:a16="http://schemas.microsoft.com/office/drawing/2014/main" id="{61DB1B27-14E7-1549-BDAA-6DD31A1B1F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39200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42" name="Tijdelijke aanduiding voor tekst 4">
            <a:extLst>
              <a:ext uri="{FF2B5EF4-FFF2-40B4-BE49-F238E27FC236}">
                <a16:creationId xmlns:a16="http://schemas.microsoft.com/office/drawing/2014/main" id="{69D66743-22F2-C84F-9FD2-F350766D6C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39200" y="3331030"/>
            <a:ext cx="2286000" cy="246653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43" name="Tijdelijke aanduiding voor tekst 4">
            <a:extLst>
              <a:ext uri="{FF2B5EF4-FFF2-40B4-BE49-F238E27FC236}">
                <a16:creationId xmlns:a16="http://schemas.microsoft.com/office/drawing/2014/main" id="{4A38EF55-8739-4A40-A228-67296EA938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4144" y="2328553"/>
            <a:ext cx="2286000" cy="911029"/>
          </a:xfrm>
          <a:prstGeom prst="rect">
            <a:avLst/>
          </a:prstGeom>
        </p:spPr>
        <p:txBody>
          <a:bodyPr rtlCol="0"/>
          <a:lstStyle>
            <a:lvl1pPr>
              <a:buNone/>
              <a:defRPr sz="1800" b="1"/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44" name="Tijdelijke aanduiding voor tekst 4">
            <a:extLst>
              <a:ext uri="{FF2B5EF4-FFF2-40B4-BE49-F238E27FC236}">
                <a16:creationId xmlns:a16="http://schemas.microsoft.com/office/drawing/2014/main" id="{268DC74C-B0F9-2649-BEC3-BBA0BD7376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57921" y="3331029"/>
            <a:ext cx="2286000" cy="2466537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/>
            </a:lvl1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7B1422B-E6C5-43B2-9F2B-DECEB38121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8377" y="3331029"/>
            <a:ext cx="2286000" cy="2466975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ct val="100000"/>
              </a:lnSpc>
              <a:buNone/>
              <a:defRPr sz="1400"/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 rtl="0"/>
            <a:r>
              <a:rPr lang="nl-NL" noProof="0"/>
              <a:t>Klik om te bewerken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BC81DA9-1713-43A7-A2CF-A9525B11AF43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 rtlCol="0"/>
          <a:lstStyle/>
          <a:p>
            <a:pPr rtl="0"/>
            <a:r>
              <a:rPr lang="nl-NL" noProof="0"/>
              <a:t>3 september 20XX 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A76A8F0-5D79-4C8A-9966-308409EB26B0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 rtlCol="0"/>
          <a:lstStyle/>
          <a:p>
            <a:pPr rtl="0"/>
            <a:r>
              <a:rPr lang="nl-NL" noProof="0">
                <a:solidFill>
                  <a:schemeClr val="bg1"/>
                </a:solidFill>
              </a:rPr>
              <a:t>Jaarverslag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F85BAE5-43DA-49F0-89E6-66D549C5238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 rtlCol="0"/>
          <a:lstStyle/>
          <a:p>
            <a:pPr rtl="0"/>
            <a:fld id="{7782931A-7D25-4B4B-9464-57AE418934A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99256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48">
          <p15:clr>
            <a:srgbClr val="FBAE40"/>
          </p15:clr>
        </p15:guide>
        <p15:guide id="4" orient="horz" pos="1152" userDrawn="1">
          <p15:clr>
            <a:srgbClr val="FBAE40"/>
          </p15:clr>
        </p15:guide>
        <p15:guide id="5" orient="horz" pos="1440" userDrawn="1">
          <p15:clr>
            <a:srgbClr val="FBAE40"/>
          </p15:clr>
        </p15:guide>
        <p15:guide id="14" pos="148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879F22C8-3EAB-425F-ADBA-3A162D820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0818" y="6292334"/>
            <a:ext cx="1522982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3 september 20XX </a:t>
            </a:r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CC4B4F87-0B31-4EDA-8270-4233B0D8F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98180" y="6294120"/>
            <a:ext cx="1462788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>
                <a:solidFill>
                  <a:schemeClr val="bg1"/>
                </a:solidFill>
              </a:rPr>
              <a:t>Jaarverslag</a:t>
            </a: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05EC255-976A-48BF-A8A0-1ECEBDFBB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3500" y="6292334"/>
            <a:ext cx="41275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7782931A-7D25-4B4B-9464-57AE418934A3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74" r:id="rId2"/>
    <p:sldLayoutId id="2147483673" r:id="rId3"/>
    <p:sldLayoutId id="2147483671" r:id="rId4"/>
    <p:sldLayoutId id="2147483678" r:id="rId5"/>
    <p:sldLayoutId id="2147483676" r:id="rId6"/>
    <p:sldLayoutId id="2147483677" r:id="rId7"/>
    <p:sldLayoutId id="2147483660" r:id="rId8"/>
    <p:sldLayoutId id="2147483675" r:id="rId9"/>
    <p:sldLayoutId id="2147483679" r:id="rId10"/>
    <p:sldLayoutId id="2147483680" r:id="rId11"/>
    <p:sldLayoutId id="2147483681" r:id="rId12"/>
    <p:sldLayoutId id="214748368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7008" userDrawn="1">
          <p15:clr>
            <a:srgbClr val="F26B43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24" userDrawn="1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orient="horz" pos="624" userDrawn="1">
          <p15:clr>
            <a:srgbClr val="F26B43"/>
          </p15:clr>
        </p15:guide>
        <p15:guide id="18" orient="horz" pos="3672" userDrawn="1">
          <p15:clr>
            <a:srgbClr val="F26B43"/>
          </p15:clr>
        </p15:guide>
        <p15:guide id="19" pos="3984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9C99CF7C-AFAB-48F1-8FC3-CCCE9898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Project: bestek set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8ECC17-4660-124A-8996-54F15FD169C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rtlCol="0"/>
          <a:lstStyle/>
          <a:p>
            <a:pPr rtl="0"/>
            <a:r>
              <a:rPr lang="nl-NL" dirty="0"/>
              <a:t>Gemaakt door: Jasper Scheffers</a:t>
            </a:r>
          </a:p>
        </p:txBody>
      </p:sp>
    </p:spTree>
    <p:extLst>
      <p:ext uri="{BB962C8B-B14F-4D97-AF65-F5344CB8AC3E}">
        <p14:creationId xmlns:p14="http://schemas.microsoft.com/office/powerpoint/2010/main" val="260547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0CD978-DB85-42EE-BBAE-7615EC985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152112" y="-46850"/>
            <a:ext cx="15344112" cy="6904850"/>
          </a:xfrm>
          <a:prstGeom prst="rect">
            <a:avLst/>
          </a:prstGeom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48B9E82-B9D9-47F9-BE3A-F17BE234D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63A1D2F-D8D1-4A5B-99C9-0CBB7F6C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94" y="5267835"/>
            <a:ext cx="7810500" cy="645284"/>
          </a:xfrm>
        </p:spPr>
        <p:txBody>
          <a:bodyPr/>
          <a:lstStyle/>
          <a:p>
            <a:r>
              <a:rPr lang="nl-NL" dirty="0"/>
              <a:t>Iteratie 7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CD2DC1-9523-4F74-B00D-09A4967CA6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70418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envelop, boter&#10;&#10;Automatisch gegenereerde beschrijving">
            <a:extLst>
              <a:ext uri="{FF2B5EF4-FFF2-40B4-BE49-F238E27FC236}">
                <a16:creationId xmlns:a16="http://schemas.microsoft.com/office/drawing/2014/main" id="{444BF424-DEB2-4EAC-A2D3-6510B02053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037566" y="-92364"/>
            <a:ext cx="15445253" cy="6950364"/>
          </a:xfrm>
          <a:prstGeom prst="rect">
            <a:avLst/>
          </a:prstGeom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5671C6D-CA36-4978-9BD0-B05EDEE8D2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EF6A016-5D8C-4B7D-A9B9-42727400F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90530"/>
            <a:ext cx="7810500" cy="645284"/>
          </a:xfrm>
        </p:spPr>
        <p:txBody>
          <a:bodyPr/>
          <a:lstStyle/>
          <a:p>
            <a:r>
              <a:rPr lang="nl-NL" dirty="0"/>
              <a:t>Iteratie 8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D2F6BF-1193-43D5-86AB-623A5AA9D3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3D95DE-0EA8-4590-A5B7-8CDE6435BD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rtl="0"/>
            <a:endParaRPr lang="nl-NL" noProof="0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495A06-C6B4-4CE9-8F3D-FB30667635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23986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AAF8CF6-C448-4D3E-A5B6-E6C995200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432998" y="0"/>
            <a:ext cx="15872648" cy="7142692"/>
          </a:xfrm>
          <a:prstGeom prst="rect">
            <a:avLst/>
          </a:prstGeom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4413246-4D05-4B9D-B156-C9446DDCA8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8863603-F8E5-4566-A743-D3F7EEB3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125" y="4475693"/>
            <a:ext cx="7810500" cy="645284"/>
          </a:xfrm>
        </p:spPr>
        <p:txBody>
          <a:bodyPr/>
          <a:lstStyle/>
          <a:p>
            <a:r>
              <a:rPr lang="nl-NL" dirty="0"/>
              <a:t>Einde product 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15476C-7AC0-495D-80E1-A35EC1A0E05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rt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21372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F6527B4-F2D6-4238-8E50-FFBF5A9E04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5" b="134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5048A2F9-83B9-43C9-B7C5-1E0EC9AA8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7810500" cy="645284"/>
          </a:xfrm>
        </p:spPr>
        <p:txBody>
          <a:bodyPr anchor="b"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CE2DEDE8-D11F-43BD-AB47-A7A5DE5CAEA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2334"/>
            <a:ext cx="412750" cy="182880"/>
          </a:xfrm>
        </p:spPr>
        <p:txBody>
          <a:bodyPr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nl-NL" sz="600" noProof="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nl-NL" sz="600" noProof="0"/>
          </a:p>
        </p:txBody>
      </p:sp>
    </p:spTree>
    <p:extLst>
      <p:ext uri="{BB962C8B-B14F-4D97-AF65-F5344CB8AC3E}">
        <p14:creationId xmlns:p14="http://schemas.microsoft.com/office/powerpoint/2010/main" val="1077006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67F85-B014-E54D-AC82-A789515E8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Bedankt</a:t>
            </a:r>
          </a:p>
        </p:txBody>
      </p:sp>
      <p:pic>
        <p:nvPicPr>
          <p:cNvPr id="7" name="Tijdelijke aanduiding voor afbeelding 6" descr="Witte dartpijlen">
            <a:extLst>
              <a:ext uri="{FF2B5EF4-FFF2-40B4-BE49-F238E27FC236}">
                <a16:creationId xmlns:a16="http://schemas.microsoft.com/office/drawing/2014/main" id="{8A7A839A-FCAC-2F45-B138-DD0DC7C61F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10412"/>
            <a:ext cx="4837176" cy="4837176"/>
          </a:xfr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87CE19-F795-8240-B223-A5CA7C9DE0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nl-NL" sz="3200" dirty="0"/>
              <a:t>Bedankt voor het luisteren. </a:t>
            </a:r>
          </a:p>
          <a:p>
            <a:pPr rtl="0"/>
            <a:endParaRPr lang="nl-NL" sz="3200" dirty="0"/>
          </a:p>
          <a:p>
            <a:pPr rtl="0"/>
            <a:r>
              <a:rPr lang="nl-NL" sz="3200" dirty="0"/>
              <a:t>Zijn er nog vragen?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88D6534-C18A-6F43-BFAE-88E2F83FD9B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137C36-233D-4261-A151-481DEB983F8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9830818" y="6292334"/>
            <a:ext cx="1522982" cy="182880"/>
          </a:xfrm>
        </p:spPr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17CE90-6DC0-4BAD-AFD2-6566038ECD0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298180" y="6294120"/>
            <a:ext cx="1462788" cy="182880"/>
          </a:xfrm>
        </p:spPr>
        <p:txBody>
          <a:bodyPr rtlCol="0"/>
          <a:lstStyle/>
          <a:p>
            <a:pPr rtl="0"/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A0CAF6B-5914-4E2F-90A1-4B2D92D5AD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nl-NL" smtClean="0"/>
              <a:pPr rtl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3235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B324FA0-0DB4-3942-B6B8-27D09C4F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dirty="0"/>
              <a:t>Inleiding 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E209607A-1079-0440-B136-F827E83999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8700" y="2286000"/>
            <a:ext cx="7810499" cy="4006334"/>
          </a:xfrm>
        </p:spPr>
        <p:txBody>
          <a:bodyPr rtlCol="0"/>
          <a:lstStyle/>
          <a:p>
            <a:pPr rtl="0">
              <a:lnSpc>
                <a:spcPct val="110000"/>
              </a:lnSpc>
            </a:pPr>
            <a:r>
              <a:rPr lang="nl-NL" sz="2400" b="1" dirty="0">
                <a:cs typeface="Calibri"/>
              </a:rPr>
              <a:t>01. </a:t>
            </a:r>
            <a:r>
              <a:rPr lang="nl-NL" sz="2400" dirty="0">
                <a:cs typeface="Calibri"/>
              </a:rPr>
              <a:t>Doelgroep </a:t>
            </a:r>
          </a:p>
          <a:p>
            <a:pPr rtl="0">
              <a:lnSpc>
                <a:spcPct val="110000"/>
              </a:lnSpc>
            </a:pPr>
            <a:r>
              <a:rPr lang="nl-NL" sz="2400" b="1" dirty="0">
                <a:cs typeface="Calibri"/>
              </a:rPr>
              <a:t>02. </a:t>
            </a:r>
            <a:r>
              <a:rPr lang="nl-NL" sz="2400" dirty="0">
                <a:cs typeface="Calibri"/>
              </a:rPr>
              <a:t>Verschillende iteraties </a:t>
            </a:r>
          </a:p>
          <a:p>
            <a:pPr rtl="0">
              <a:lnSpc>
                <a:spcPct val="110000"/>
              </a:lnSpc>
            </a:pPr>
            <a:r>
              <a:rPr lang="nl-NL" sz="2400" b="1" dirty="0">
                <a:cs typeface="Calibri"/>
              </a:rPr>
              <a:t>06. </a:t>
            </a:r>
            <a:r>
              <a:rPr lang="nl-NL" sz="2400" dirty="0" err="1">
                <a:cs typeface="Calibri"/>
              </a:rPr>
              <a:t>Sollidworks</a:t>
            </a:r>
            <a:r>
              <a:rPr lang="nl-NL" sz="2400" dirty="0">
                <a:cs typeface="Calibri"/>
              </a:rPr>
              <a:t> </a:t>
            </a:r>
            <a:r>
              <a:rPr lang="nl-NL" sz="2400" dirty="0" err="1">
                <a:cs typeface="Calibri"/>
              </a:rPr>
              <a:t>render</a:t>
            </a:r>
            <a:r>
              <a:rPr lang="nl-NL" sz="2400" dirty="0">
                <a:cs typeface="Calibri"/>
              </a:rPr>
              <a:t> ` </a:t>
            </a:r>
            <a:endParaRPr lang="nl-NL" sz="2400" b="1" dirty="0">
              <a:cs typeface="Calibri"/>
            </a:endParaRPr>
          </a:p>
          <a:p>
            <a:pPr rtl="0">
              <a:lnSpc>
                <a:spcPct val="110000"/>
              </a:lnSpc>
            </a:pPr>
            <a:r>
              <a:rPr lang="nl-NL" sz="2400" b="1" dirty="0">
                <a:cs typeface="Calibri"/>
              </a:rPr>
              <a:t>07. </a:t>
            </a:r>
            <a:r>
              <a:rPr lang="nl-NL" sz="2400" dirty="0">
                <a:cs typeface="Calibri"/>
              </a:rPr>
              <a:t>Afsluiting</a:t>
            </a:r>
            <a:endParaRPr lang="nl-NL" sz="2400" dirty="0"/>
          </a:p>
          <a:p>
            <a:pPr rtl="0"/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41C65C-0714-4BCD-8550-1DD2C44FAD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/>
          <a:lstStyle/>
          <a:p>
            <a:pPr rtl="0"/>
            <a:fld id="{7782931A-7D25-4B4B-9464-57AE418934A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57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E966EE-4FBD-534E-AAED-6C54465EF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999068"/>
            <a:ext cx="4876800" cy="645284"/>
          </a:xfrm>
        </p:spPr>
        <p:txBody>
          <a:bodyPr rtlCol="0" anchor="b">
            <a:normAutofit/>
          </a:bodyPr>
          <a:lstStyle/>
          <a:p>
            <a:pPr rtl="0"/>
            <a:r>
              <a:rPr lang="nl-NL" dirty="0"/>
              <a:t>doelgroep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C737E2-1EBF-6244-8E0A-274D170CCC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8700" y="2286003"/>
            <a:ext cx="4876800" cy="3568696"/>
          </a:xfrm>
        </p:spPr>
        <p:txBody>
          <a:bodyPr rtlCol="0">
            <a:normAutofit/>
          </a:bodyPr>
          <a:lstStyle/>
          <a:p>
            <a:pPr rtl="0"/>
            <a:r>
              <a:rPr lang="nl-NL" sz="3600" dirty="0"/>
              <a:t>Dit is Karel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DE5F9E-39DA-49B7-8AA0-FF8E2B15DE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493500" y="6292334"/>
            <a:ext cx="412750" cy="182880"/>
          </a:xfrm>
        </p:spPr>
        <p:txBody>
          <a:bodyPr rtlCol="0" anchor="ctr">
            <a:normAutofit/>
          </a:bodyPr>
          <a:lstStyle/>
          <a:p>
            <a:pPr rtl="0">
              <a:lnSpc>
                <a:spcPct val="90000"/>
              </a:lnSpc>
              <a:spcAft>
                <a:spcPts val="600"/>
              </a:spcAft>
            </a:pPr>
            <a:fld id="{7782931A-7D25-4B4B-9464-57AE418934A3}" type="slidenum">
              <a:rPr lang="nl-NL" sz="600" smtClean="0"/>
              <a:pPr rtl="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nl-NL" sz="600"/>
          </a:p>
        </p:txBody>
      </p:sp>
      <p:pic>
        <p:nvPicPr>
          <p:cNvPr id="1026" name="Picture 2" descr="Zin in gratis kamperen in de Brabantse bossen? Dan moet je wel poepen in  een kuiltje [NATUURVLOG] - Omroep Brabant">
            <a:extLst>
              <a:ext uri="{FF2B5EF4-FFF2-40B4-BE49-F238E27FC236}">
                <a16:creationId xmlns:a16="http://schemas.microsoft.com/office/drawing/2014/main" id="{0D4AD5D9-BE1B-4FBE-AD40-809B35D241DE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18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83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ED6E4F2-8C98-4446-A363-CDA98AE71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9" r="1591"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2DFF45A4-B9EA-4A05-B7DB-76CF9C4E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456768"/>
            <a:ext cx="7810500" cy="645284"/>
          </a:xfrm>
        </p:spPr>
        <p:txBody>
          <a:bodyPr/>
          <a:lstStyle/>
          <a:p>
            <a:r>
              <a:rPr lang="en-US" dirty="0" err="1"/>
              <a:t>Iteratie</a:t>
            </a:r>
            <a:r>
              <a:rPr lang="en-US" dirty="0"/>
              <a:t> 1</a:t>
            </a:r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099E74A0-2420-4A38-9EF2-263BAE286D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7782931A-7D25-4B4B-9464-57AE418934A3}" type="slidenum">
              <a:rPr lang="nl-NL" noProof="0" smtClean="0"/>
              <a:pPr rtl="0">
                <a:spcAft>
                  <a:spcPts val="600"/>
                </a:spcAft>
              </a:pPr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62707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aas, boter&#10;&#10;Automatisch gegenereerde beschrijving">
            <a:extLst>
              <a:ext uri="{FF2B5EF4-FFF2-40B4-BE49-F238E27FC236}">
                <a16:creationId xmlns:a16="http://schemas.microsoft.com/office/drawing/2014/main" id="{8F67DFDA-546E-4461-A65E-147B3A5CC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809875" y="76200"/>
            <a:ext cx="15240000" cy="6858000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80E06791-D027-4E29-8E67-536BA99E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5113868"/>
            <a:ext cx="7810500" cy="645284"/>
          </a:xfrm>
        </p:spPr>
        <p:txBody>
          <a:bodyPr/>
          <a:lstStyle/>
          <a:p>
            <a:r>
              <a:rPr lang="en-US" dirty="0" err="1"/>
              <a:t>Iteratie</a:t>
            </a:r>
            <a:r>
              <a:rPr lang="en-US" dirty="0"/>
              <a:t> 2</a:t>
            </a:r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5D7B900D-1AB9-4180-A0A7-FF6D931B55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7782931A-7D25-4B4B-9464-57AE418934A3}" type="slidenum">
              <a:rPr lang="nl-NL" noProof="0" smtClean="0"/>
              <a:pPr rtl="0">
                <a:spcAft>
                  <a:spcPts val="600"/>
                </a:spcAft>
              </a:pPr>
              <a:t>5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9030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innen, deegroller, boter&#10;&#10;Automatisch gegenereerde beschrijving">
            <a:extLst>
              <a:ext uri="{FF2B5EF4-FFF2-40B4-BE49-F238E27FC236}">
                <a16:creationId xmlns:a16="http://schemas.microsoft.com/office/drawing/2014/main" id="{8402092F-E4DC-4E98-9A89-2005F9E7E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716309" y="0"/>
            <a:ext cx="15306675" cy="6888004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A8346426-C465-4126-A196-C58E6B092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470" y="5050207"/>
            <a:ext cx="7810500" cy="645284"/>
          </a:xfrm>
        </p:spPr>
        <p:txBody>
          <a:bodyPr/>
          <a:lstStyle/>
          <a:p>
            <a:r>
              <a:rPr lang="en-US" dirty="0" err="1"/>
              <a:t>Iteratie</a:t>
            </a:r>
            <a:r>
              <a:rPr lang="en-US" dirty="0"/>
              <a:t> 3</a:t>
            </a:r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A7C50FFA-ABE0-44C7-9D49-B5D03C58726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7782931A-7D25-4B4B-9464-57AE418934A3}" type="slidenum">
              <a:rPr lang="nl-NL" noProof="0" smtClean="0"/>
              <a:pPr rtl="0">
                <a:spcAft>
                  <a:spcPts val="600"/>
                </a:spcAft>
              </a:pPr>
              <a:t>6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500877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aas, boter&#10;&#10;Automatisch gegenereerde beschrijving">
            <a:extLst>
              <a:ext uri="{FF2B5EF4-FFF2-40B4-BE49-F238E27FC236}">
                <a16:creationId xmlns:a16="http://schemas.microsoft.com/office/drawing/2014/main" id="{4232C825-7258-4B68-830B-6A8FEBC2F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962275" y="0"/>
            <a:ext cx="15563850" cy="7003733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C4C8A986-F450-4273-9C7B-20422059B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552018"/>
            <a:ext cx="7810500" cy="645284"/>
          </a:xfrm>
        </p:spPr>
        <p:txBody>
          <a:bodyPr/>
          <a:lstStyle/>
          <a:p>
            <a:r>
              <a:rPr lang="en-US" dirty="0" err="1"/>
              <a:t>Iteratie</a:t>
            </a:r>
            <a:r>
              <a:rPr lang="en-US" dirty="0"/>
              <a:t> 4</a:t>
            </a:r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980F0A94-42FC-4C42-88D1-5A110CD1FA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3500" y="6292334"/>
            <a:ext cx="412750" cy="182880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7782931A-7D25-4B4B-9464-57AE418934A3}" type="slidenum">
              <a:rPr lang="nl-NL" noProof="0" smtClean="0"/>
              <a:pPr rtl="0">
                <a:spcAft>
                  <a:spcPts val="600"/>
                </a:spcAft>
              </a:pPr>
              <a:t>7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25594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C612DFBD-E44A-490D-A661-9FAFA50786E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0" r="9050"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202D550B-1D03-4967-84AC-B58EBBFD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5856818"/>
            <a:ext cx="7810500" cy="645284"/>
          </a:xfrm>
        </p:spPr>
        <p:txBody>
          <a:bodyPr/>
          <a:lstStyle/>
          <a:p>
            <a:r>
              <a:rPr lang="en-US" dirty="0" err="1"/>
              <a:t>Iteratie</a:t>
            </a:r>
            <a:r>
              <a:rPr lang="en-US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765872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kaas, tobbe, badkuip, bad&#10;&#10;Automatisch gegenereerde beschrijving">
            <a:extLst>
              <a:ext uri="{FF2B5EF4-FFF2-40B4-BE49-F238E27FC236}">
                <a16:creationId xmlns:a16="http://schemas.microsoft.com/office/drawing/2014/main" id="{A665B8E9-1C15-41D4-949E-0C7A39FE68E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10800000">
            <a:off x="-3746502" y="-157163"/>
            <a:ext cx="15938502" cy="7172326"/>
          </a:xfrm>
          <a:prstGeom prst="rect">
            <a:avLst/>
          </a:prstGeom>
          <a:noFill/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A4FD682C-05E4-4442-9E82-DB6C0765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599643"/>
            <a:ext cx="7810500" cy="645284"/>
          </a:xfrm>
        </p:spPr>
        <p:txBody>
          <a:bodyPr/>
          <a:lstStyle/>
          <a:p>
            <a:r>
              <a:rPr lang="en-US" dirty="0" err="1"/>
              <a:t>Iteratie</a:t>
            </a:r>
            <a:r>
              <a:rPr lang="en-US" dirty="0"/>
              <a:t> 6</a:t>
            </a:r>
          </a:p>
        </p:txBody>
      </p:sp>
    </p:spTree>
    <p:extLst>
      <p:ext uri="{BB962C8B-B14F-4D97-AF65-F5344CB8AC3E}">
        <p14:creationId xmlns:p14="http://schemas.microsoft.com/office/powerpoint/2010/main" val="1807357203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35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331_TF89547415_Win32" id="{BA4F7A8B-7948-407C-9607-A0C1622859C3}" vid="{4DA48893-FE50-4794-9CB4-987CB28AFFE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2F651C-E5DA-470F-A6A6-D70E9A5EBF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4273A0-A4DF-47AA-BF1F-8758123399C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FD975AF8-B1C6-436B-A274-2C3ADC7798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Indruk maken met de jaarlijkse presentatie</Template>
  <TotalTime>409</TotalTime>
  <Words>71</Words>
  <Application>Microsoft Office PowerPoint</Application>
  <PresentationFormat>Breedbeeld</PresentationFormat>
  <Paragraphs>35</Paragraphs>
  <Slides>14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Arial</vt:lpstr>
      <vt:lpstr>Arial Nova</vt:lpstr>
      <vt:lpstr>Calibri</vt:lpstr>
      <vt:lpstr>Wingdings</vt:lpstr>
      <vt:lpstr>Thema1</vt:lpstr>
      <vt:lpstr>Project: bestek set</vt:lpstr>
      <vt:lpstr>Inleiding </vt:lpstr>
      <vt:lpstr>doelgroep</vt:lpstr>
      <vt:lpstr>Iteratie 1</vt:lpstr>
      <vt:lpstr>Iteratie 2</vt:lpstr>
      <vt:lpstr>Iteratie 3</vt:lpstr>
      <vt:lpstr>Iteratie 4</vt:lpstr>
      <vt:lpstr>Iteratie 5</vt:lpstr>
      <vt:lpstr>Iteratie 6</vt:lpstr>
      <vt:lpstr>Iteratie 7</vt:lpstr>
      <vt:lpstr>Iteratie 8</vt:lpstr>
      <vt:lpstr>Einde product </vt:lpstr>
      <vt:lpstr> </vt:lpstr>
      <vt:lpstr>Bedankt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Project: bestekset</dc:title>
  <dc:creator>Scheffers, Jasper</dc:creator>
  <cp:lastModifiedBy>Scheffers, Jasper</cp:lastModifiedBy>
  <cp:revision>8</cp:revision>
  <dcterms:created xsi:type="dcterms:W3CDTF">2021-06-28T07:40:14Z</dcterms:created>
  <dcterms:modified xsi:type="dcterms:W3CDTF">2021-06-30T06:58:45Z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