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4EF19-718A-4F77-85BD-B841B9C5682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30A0CC5-843B-4AF5-AF41-995A858580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B0DA5D4-1E76-43B9-97AE-CE7B4535ED4A}"/>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984A716E-E469-4253-9FD9-9441A2ACBFD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074559-35D2-469A-BA65-3891810BD51D}"/>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373454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ADB5F-B8AD-41F8-9987-33CC975880F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79C08A6-23B0-498B-9A47-2C4BFEDAD8D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54A285C-F88A-47DE-994C-00A3555F99CA}"/>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B311E3B4-7CCA-4958-81DF-19B835324B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39E8A08-B792-4267-A7F2-CF90AB313113}"/>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310721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BE09173-57B5-4201-A2D4-43424BB5819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FA77CFF-7C70-4BEE-AAD0-9C08A1FB13C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A5FCDDA-D405-49C7-B304-971F01C99BA8}"/>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9C75F5FF-74E6-4903-9806-8734181EBC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1CAD7A6-EE00-4A50-9528-8C1AEF3966A3}"/>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91618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569B41-17D1-4E2B-82FA-8CF2A559773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22419D9-0553-4FB4-BCA7-CBE5C644B1E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421B0E-A263-4F02-B688-E8FA6A5A9826}"/>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0A33DF82-7B09-4F50-99DE-DE3428BE886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448B120-26FB-4689-8E05-0AA0E5FF7764}"/>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157573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32C8DB-59F7-4CE2-B8AF-423EF29CE39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5A5C366-6551-4170-AC38-D3290B651F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32B1563-EE22-4594-97A6-1C2372228AB0}"/>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C7973C21-ACF8-4048-8A25-4C7A6DB559E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C2A0CF-397F-486D-A4A3-4C294202FCD1}"/>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39729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89050-A9C2-4F77-9B73-13862CBB07B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71214A7-1009-4645-87DC-39FE9736D14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74850F9-0BB9-4033-866D-9853BB3D4BB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417D6E0-036E-4E37-A2EF-88CEE5585AC5}"/>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6" name="Tijdelijke aanduiding voor voettekst 5">
            <a:extLst>
              <a:ext uri="{FF2B5EF4-FFF2-40B4-BE49-F238E27FC236}">
                <a16:creationId xmlns:a16="http://schemas.microsoft.com/office/drawing/2014/main" id="{1757F925-B527-4D5E-957D-C11819B98E1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71D822-A435-43C0-AA27-F524580D2937}"/>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209267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DC1467-3F1D-4462-A4EF-B5FB08D8A7C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34DFC85-37B6-4B13-920C-D5B99EBAF1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308ABF1-6143-4FBF-8EBD-3B59DE2872F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E8E2A3B-4033-47E8-8796-55C754EEA6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9080F7-A7FB-4A53-BC95-6F33F1B1DCE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0F1B64D-8F16-43BD-BFB1-3BC1DE60F41E}"/>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8" name="Tijdelijke aanduiding voor voettekst 7">
            <a:extLst>
              <a:ext uri="{FF2B5EF4-FFF2-40B4-BE49-F238E27FC236}">
                <a16:creationId xmlns:a16="http://schemas.microsoft.com/office/drawing/2014/main" id="{0F43965B-F6C4-4D9D-AD56-57A56A36153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3BBE6CC-D0B9-4556-952A-6E626A8A1BCE}"/>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108790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9381BA-51E0-4CBA-8006-67DE0393FFF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59BC875-7B1E-450D-AB39-5B4CF1E800CE}"/>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4" name="Tijdelijke aanduiding voor voettekst 3">
            <a:extLst>
              <a:ext uri="{FF2B5EF4-FFF2-40B4-BE49-F238E27FC236}">
                <a16:creationId xmlns:a16="http://schemas.microsoft.com/office/drawing/2014/main" id="{B6D87CF0-FF5A-457B-9118-A27E857E958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A6AFA34-2464-4AA8-B8A3-4EC47CD89001}"/>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234615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F805BBF-888A-44F5-8869-70792699A93A}"/>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3" name="Tijdelijke aanduiding voor voettekst 2">
            <a:extLst>
              <a:ext uri="{FF2B5EF4-FFF2-40B4-BE49-F238E27FC236}">
                <a16:creationId xmlns:a16="http://schemas.microsoft.com/office/drawing/2014/main" id="{DC9ECE37-F4FC-4429-9EAB-FF0D3D25C2C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EA58CAB-496F-483A-8596-C57999C94764}"/>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254959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94B24-7B2E-4F7B-A88F-D8513759A6D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0ABD00A-AB76-402E-8C7D-21268C12E6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1EDBA58-E8A0-407F-8552-465D1A4F5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F93D35E-4457-4963-B8E0-6344F7A8ED13}"/>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6" name="Tijdelijke aanduiding voor voettekst 5">
            <a:extLst>
              <a:ext uri="{FF2B5EF4-FFF2-40B4-BE49-F238E27FC236}">
                <a16:creationId xmlns:a16="http://schemas.microsoft.com/office/drawing/2014/main" id="{73E8F109-16D3-4BE7-8555-2308BF300F2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7D1A4CA-509D-4105-9094-CABC5A5923AF}"/>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173930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C4F16-9505-4473-8EA0-A35F0145BAF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95EA566-0595-4D78-95D8-4369A6CC26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B3A3C01-B70E-4939-AF98-C493D4F26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E62D075-7F2E-48A6-A153-4C89C892A1A8}"/>
              </a:ext>
            </a:extLst>
          </p:cNvPr>
          <p:cNvSpPr>
            <a:spLocks noGrp="1"/>
          </p:cNvSpPr>
          <p:nvPr>
            <p:ph type="dt" sz="half" idx="10"/>
          </p:nvPr>
        </p:nvSpPr>
        <p:spPr/>
        <p:txBody>
          <a:bodyPr/>
          <a:lstStyle/>
          <a:p>
            <a:fld id="{318B80F0-7A52-495C-87D0-6E565E084FC3}" type="datetimeFigureOut">
              <a:rPr lang="nl-NL" smtClean="0"/>
              <a:t>9-2-2020</a:t>
            </a:fld>
            <a:endParaRPr lang="nl-NL"/>
          </a:p>
        </p:txBody>
      </p:sp>
      <p:sp>
        <p:nvSpPr>
          <p:cNvPr id="6" name="Tijdelijke aanduiding voor voettekst 5">
            <a:extLst>
              <a:ext uri="{FF2B5EF4-FFF2-40B4-BE49-F238E27FC236}">
                <a16:creationId xmlns:a16="http://schemas.microsoft.com/office/drawing/2014/main" id="{EA779BE8-B6A0-479B-8043-B08F4101D35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FC65AA9-99D0-4665-B212-C9419A8132DC}"/>
              </a:ext>
            </a:extLst>
          </p:cNvPr>
          <p:cNvSpPr>
            <a:spLocks noGrp="1"/>
          </p:cNvSpPr>
          <p:nvPr>
            <p:ph type="sldNum" sz="quarter" idx="12"/>
          </p:nvPr>
        </p:nvSpPr>
        <p:spPr/>
        <p:txBody>
          <a:bodyPr/>
          <a:lstStyle/>
          <a:p>
            <a:fld id="{E6344A9D-1295-4622-BA3F-D4AFF197A915}" type="slidenum">
              <a:rPr lang="nl-NL" smtClean="0"/>
              <a:t>‹nr.›</a:t>
            </a:fld>
            <a:endParaRPr lang="nl-NL"/>
          </a:p>
        </p:txBody>
      </p:sp>
    </p:spTree>
    <p:extLst>
      <p:ext uri="{BB962C8B-B14F-4D97-AF65-F5344CB8AC3E}">
        <p14:creationId xmlns:p14="http://schemas.microsoft.com/office/powerpoint/2010/main" val="156466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CAFAB42-500E-4FDF-BBF6-FF9968ABC0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A6D57EE-2F13-4ACA-8F7F-64B152855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F78B8D5-6509-4BE6-A7F4-FA1312C17D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B80F0-7A52-495C-87D0-6E565E084FC3}"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8A301C27-09D8-4C82-BF40-2E8638CE00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F511CB1-79FB-452F-8E18-9EE08A86E6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44A9D-1295-4622-BA3F-D4AFF197A915}" type="slidenum">
              <a:rPr lang="nl-NL" smtClean="0"/>
              <a:t>‹nr.›</a:t>
            </a:fld>
            <a:endParaRPr lang="nl-NL"/>
          </a:p>
        </p:txBody>
      </p:sp>
    </p:spTree>
    <p:extLst>
      <p:ext uri="{BB962C8B-B14F-4D97-AF65-F5344CB8AC3E}">
        <p14:creationId xmlns:p14="http://schemas.microsoft.com/office/powerpoint/2010/main" val="35667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B7C0E8F-4F1B-4C77-A809-0834F2B72BCE}"/>
              </a:ext>
            </a:extLst>
          </p:cNvPr>
          <p:cNvSpPr>
            <a:spLocks noGrp="1"/>
          </p:cNvSpPr>
          <p:nvPr>
            <p:ph type="ctrTitle"/>
          </p:nvPr>
        </p:nvSpPr>
        <p:spPr>
          <a:xfrm>
            <a:off x="838199" y="4525347"/>
            <a:ext cx="6801321" cy="1737360"/>
          </a:xfrm>
        </p:spPr>
        <p:txBody>
          <a:bodyPr anchor="ctr">
            <a:normAutofit/>
          </a:bodyPr>
          <a:lstStyle/>
          <a:p>
            <a:pPr algn="r"/>
            <a:r>
              <a:rPr lang="nl-NL" dirty="0"/>
              <a:t>Persona rugzak </a:t>
            </a:r>
          </a:p>
        </p:txBody>
      </p:sp>
      <p:sp>
        <p:nvSpPr>
          <p:cNvPr id="3" name="Ondertitel 2">
            <a:extLst>
              <a:ext uri="{FF2B5EF4-FFF2-40B4-BE49-F238E27FC236}">
                <a16:creationId xmlns:a16="http://schemas.microsoft.com/office/drawing/2014/main" id="{A0ED4C05-BA47-41A2-B79B-44114A13D6C0}"/>
              </a:ext>
            </a:extLst>
          </p:cNvPr>
          <p:cNvSpPr>
            <a:spLocks noGrp="1"/>
          </p:cNvSpPr>
          <p:nvPr>
            <p:ph type="subTitle" idx="1"/>
          </p:nvPr>
        </p:nvSpPr>
        <p:spPr>
          <a:xfrm>
            <a:off x="7961258" y="4525347"/>
            <a:ext cx="3258675" cy="1737360"/>
          </a:xfrm>
        </p:spPr>
        <p:txBody>
          <a:bodyPr anchor="ctr">
            <a:normAutofit/>
          </a:bodyPr>
          <a:lstStyle/>
          <a:p>
            <a:pPr algn="l"/>
            <a:endParaRPr lang="nl-NL" dirty="0"/>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22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55F119EF-109A-4AC1-A4E3-CDC27D73E7C3}"/>
              </a:ext>
            </a:extLst>
          </p:cNvPr>
          <p:cNvSpPr>
            <a:spLocks noGrp="1" noChangeAspect="1" noChangeArrowheads="1"/>
          </p:cNvSpPr>
          <p:nvPr>
            <p:ph type="ctrTitle"/>
          </p:nvPr>
        </p:nvSpPr>
        <p:spPr bwMode="auto">
          <a:xfrm>
            <a:off x="6746628" y="1783959"/>
            <a:ext cx="4645250" cy="2889114"/>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b" anchorCtr="0" compatLnSpc="1">
            <a:prstTxWarp prst="textNoShape">
              <a:avLst/>
            </a:prstTxWarp>
            <a:normAutofit/>
          </a:bodyPr>
          <a:lstStyle/>
          <a:p>
            <a:pPr algn="l"/>
            <a:r>
              <a:rPr lang="nl-NL" dirty="0"/>
              <a:t>Dit is </a:t>
            </a:r>
            <a:r>
              <a:rPr lang="nl-NL" dirty="0" err="1"/>
              <a:t>floris</a:t>
            </a:r>
            <a:r>
              <a:rPr lang="nl-NL" dirty="0"/>
              <a:t> </a:t>
            </a:r>
          </a:p>
        </p:txBody>
      </p:sp>
      <p:sp>
        <p:nvSpPr>
          <p:cNvPr id="3" name="Ondertitel 2">
            <a:extLst>
              <a:ext uri="{FF2B5EF4-FFF2-40B4-BE49-F238E27FC236}">
                <a16:creationId xmlns:a16="http://schemas.microsoft.com/office/drawing/2014/main" id="{FF125C39-A4CB-4952-8045-8245FAF62E7F}"/>
              </a:ext>
            </a:extLst>
          </p:cNvPr>
          <p:cNvSpPr>
            <a:spLocks noGrp="1"/>
          </p:cNvSpPr>
          <p:nvPr>
            <p:ph type="subTitle" idx="1"/>
          </p:nvPr>
        </p:nvSpPr>
        <p:spPr>
          <a:xfrm>
            <a:off x="6746627" y="4750893"/>
            <a:ext cx="4645250" cy="1147863"/>
          </a:xfrm>
        </p:spPr>
        <p:txBody>
          <a:bodyPr anchor="t">
            <a:normAutofit/>
          </a:bodyPr>
          <a:lstStyle/>
          <a:p>
            <a:pPr algn="l"/>
            <a:r>
              <a:rPr lang="nl-NL" sz="2000" dirty="0"/>
              <a:t>Dit is het persoon dat mijn doelgroep </a:t>
            </a:r>
            <a:r>
              <a:rPr lang="nl-NL" sz="2000" dirty="0" err="1"/>
              <a:t>repesenteert</a:t>
            </a:r>
            <a:r>
              <a:rPr lang="nl-NL" sz="2000" dirty="0"/>
              <a:t> </a:t>
            </a: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Afbeelding 4">
            <a:extLst>
              <a:ext uri="{FF2B5EF4-FFF2-40B4-BE49-F238E27FC236}">
                <a16:creationId xmlns:a16="http://schemas.microsoft.com/office/drawing/2014/main" id="{35632E4B-27FB-4EDE-A15E-152D8753D2F8}"/>
              </a:ext>
            </a:extLst>
          </p:cNvPr>
          <p:cNvPicPr/>
          <p:nvPr/>
        </p:nvPicPr>
        <p:blipFill rotWithShape="1">
          <a:blip r:embed="rId2"/>
          <a:srcRect r="12159"/>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00286226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6D262-2BD6-472A-BAD8-23858481DC94}"/>
              </a:ext>
            </a:extLst>
          </p:cNvPr>
          <p:cNvSpPr>
            <a:spLocks noGrp="1"/>
          </p:cNvSpPr>
          <p:nvPr>
            <p:ph type="ctrTitle"/>
          </p:nvPr>
        </p:nvSpPr>
        <p:spPr>
          <a:xfrm>
            <a:off x="762001" y="803325"/>
            <a:ext cx="5314536" cy="1325563"/>
          </a:xfrm>
        </p:spPr>
        <p:txBody>
          <a:bodyPr vert="horz" lIns="91440" tIns="45720" rIns="91440" bIns="45720" rtlCol="0" anchor="ctr">
            <a:normAutofit/>
          </a:bodyPr>
          <a:lstStyle/>
          <a:p>
            <a:pPr algn="l"/>
            <a:r>
              <a:rPr lang="en-US" sz="4400"/>
              <a:t>Wat basis gegevens over Floris </a:t>
            </a:r>
          </a:p>
        </p:txBody>
      </p:sp>
      <p:sp>
        <p:nvSpPr>
          <p:cNvPr id="3" name="Ondertitel 2">
            <a:extLst>
              <a:ext uri="{FF2B5EF4-FFF2-40B4-BE49-F238E27FC236}">
                <a16:creationId xmlns:a16="http://schemas.microsoft.com/office/drawing/2014/main" id="{CEF6BEFE-0943-43AC-8BE7-38E09E5240A0}"/>
              </a:ext>
            </a:extLst>
          </p:cNvPr>
          <p:cNvSpPr>
            <a:spLocks noGrp="1"/>
          </p:cNvSpPr>
          <p:nvPr>
            <p:ph type="subTitle" idx="1"/>
          </p:nvPr>
        </p:nvSpPr>
        <p:spPr>
          <a:xfrm>
            <a:off x="762000" y="2279018"/>
            <a:ext cx="5314543" cy="3375920"/>
          </a:xfrm>
        </p:spPr>
        <p:txBody>
          <a:bodyPr vert="horz" lIns="91440" tIns="45720" rIns="91440" bIns="45720" rtlCol="0" anchor="t">
            <a:normAutofit/>
          </a:bodyPr>
          <a:lstStyle/>
          <a:p>
            <a:pPr indent="-228600" algn="l">
              <a:buFont typeface="Arial" panose="020B0604020202020204" pitchFamily="34" charset="0"/>
              <a:buChar char="•"/>
            </a:pPr>
            <a:r>
              <a:rPr lang="en-US" sz="1800" dirty="0" err="1"/>
              <a:t>Leeftijd</a:t>
            </a:r>
            <a:r>
              <a:rPr lang="en-US" sz="1800" dirty="0"/>
              <a:t>: 21 </a:t>
            </a:r>
            <a:r>
              <a:rPr lang="en-US" sz="1800" dirty="0" err="1"/>
              <a:t>jaar</a:t>
            </a:r>
            <a:r>
              <a:rPr lang="en-US" sz="1800" dirty="0"/>
              <a:t> </a:t>
            </a:r>
          </a:p>
          <a:p>
            <a:pPr indent="-228600" algn="l">
              <a:buFont typeface="Arial" panose="020B0604020202020204" pitchFamily="34" charset="0"/>
              <a:buChar char="•"/>
            </a:pPr>
            <a:r>
              <a:rPr lang="en-US" sz="1800" dirty="0" err="1"/>
              <a:t>Geslacht</a:t>
            </a:r>
            <a:r>
              <a:rPr lang="en-US" sz="1800" dirty="0"/>
              <a:t>: man </a:t>
            </a:r>
          </a:p>
          <a:p>
            <a:pPr indent="-228600" algn="l">
              <a:buFont typeface="Arial" panose="020B0604020202020204" pitchFamily="34" charset="0"/>
              <a:buChar char="•"/>
            </a:pPr>
            <a:r>
              <a:rPr lang="en-US" sz="1800" dirty="0" err="1"/>
              <a:t>Nationaliteit</a:t>
            </a:r>
            <a:r>
              <a:rPr lang="en-US" sz="1800" dirty="0"/>
              <a:t>: </a:t>
            </a:r>
            <a:r>
              <a:rPr lang="en-US" sz="1800" dirty="0" err="1"/>
              <a:t>Nederlands</a:t>
            </a:r>
            <a:r>
              <a:rPr lang="en-US" sz="1800" dirty="0"/>
              <a:t> </a:t>
            </a:r>
          </a:p>
          <a:p>
            <a:pPr indent="-228600" algn="l">
              <a:buFont typeface="Arial" panose="020B0604020202020204" pitchFamily="34" charset="0"/>
              <a:buChar char="•"/>
            </a:pPr>
            <a:r>
              <a:rPr lang="en-US" sz="1800" dirty="0"/>
              <a:t>Study: </a:t>
            </a:r>
            <a:r>
              <a:rPr lang="en-US" sz="1800" dirty="0" err="1"/>
              <a:t>chemisch</a:t>
            </a:r>
            <a:r>
              <a:rPr lang="en-US" sz="1800" dirty="0"/>
              <a:t> </a:t>
            </a:r>
            <a:r>
              <a:rPr lang="en-US" sz="1800" dirty="0" err="1"/>
              <a:t>fichyse</a:t>
            </a:r>
            <a:r>
              <a:rPr lang="en-US" sz="1800" dirty="0"/>
              <a:t> </a:t>
            </a:r>
            <a:r>
              <a:rPr lang="en-US" sz="1800" dirty="0" err="1"/>
              <a:t>analist</a:t>
            </a:r>
            <a:r>
              <a:rPr lang="en-US" sz="1800" dirty="0"/>
              <a:t> </a:t>
            </a:r>
          </a:p>
          <a:p>
            <a:pPr indent="-228600" algn="l">
              <a:buFont typeface="Arial" panose="020B0604020202020204" pitchFamily="34" charset="0"/>
              <a:buChar char="•"/>
            </a:pPr>
            <a:r>
              <a:rPr lang="en-US" sz="1800" dirty="0"/>
              <a:t>Doel </a:t>
            </a:r>
            <a:r>
              <a:rPr lang="en-US" sz="1800" dirty="0" err="1"/>
              <a:t>voor</a:t>
            </a:r>
            <a:r>
              <a:rPr lang="en-US" sz="1800" dirty="0"/>
              <a:t> later: </a:t>
            </a:r>
            <a:r>
              <a:rPr lang="en-US" sz="1800" dirty="0" err="1"/>
              <a:t>mooi</a:t>
            </a:r>
            <a:r>
              <a:rPr lang="en-US" sz="1800" dirty="0"/>
              <a:t> huis </a:t>
            </a:r>
            <a:r>
              <a:rPr lang="en-US" sz="1800" dirty="0" err="1"/>
              <a:t>en</a:t>
            </a:r>
            <a:r>
              <a:rPr lang="en-US" sz="1800" dirty="0"/>
              <a:t> </a:t>
            </a:r>
            <a:r>
              <a:rPr lang="en-US" sz="1800" dirty="0" err="1"/>
              <a:t>een</a:t>
            </a:r>
            <a:r>
              <a:rPr lang="en-US" sz="1800" dirty="0"/>
              <a:t> </a:t>
            </a:r>
            <a:r>
              <a:rPr lang="en-US" sz="1800" dirty="0" err="1"/>
              <a:t>gelukkige</a:t>
            </a:r>
            <a:r>
              <a:rPr lang="en-US" sz="1800" dirty="0"/>
              <a:t> </a:t>
            </a:r>
            <a:r>
              <a:rPr lang="en-US" sz="1800" dirty="0" err="1"/>
              <a:t>relatie</a:t>
            </a:r>
            <a:endParaRPr lang="en-US" sz="1800" dirty="0"/>
          </a:p>
          <a:p>
            <a:pPr indent="-228600" algn="l">
              <a:buFont typeface="Arial" panose="020B0604020202020204" pitchFamily="34" charset="0"/>
              <a:buChar char="•"/>
            </a:pPr>
            <a:r>
              <a:rPr lang="en-US" sz="1800" dirty="0" err="1"/>
              <a:t>Lengte</a:t>
            </a:r>
            <a:r>
              <a:rPr lang="en-US" sz="1800" dirty="0"/>
              <a:t>: is 186 cm </a:t>
            </a:r>
            <a:r>
              <a:rPr lang="en-US" sz="1800" dirty="0" err="1"/>
              <a:t>lang</a:t>
            </a:r>
            <a:endParaRPr lang="en-US" sz="1800" dirty="0"/>
          </a:p>
          <a:p>
            <a:pPr indent="-228600" algn="l">
              <a:buFont typeface="Arial" panose="020B0604020202020204" pitchFamily="34" charset="0"/>
              <a:buChar char="•"/>
            </a:pPr>
            <a:r>
              <a:rPr lang="en-US" sz="1800" dirty="0" err="1"/>
              <a:t>Uiterlijk</a:t>
            </a:r>
            <a:r>
              <a:rPr lang="en-US" sz="1800" dirty="0"/>
              <a:t>: </a:t>
            </a:r>
            <a:r>
              <a:rPr lang="en-US" sz="1800" dirty="0" err="1"/>
              <a:t>heeft</a:t>
            </a:r>
            <a:r>
              <a:rPr lang="en-US" sz="1800" dirty="0"/>
              <a:t> bruin </a:t>
            </a:r>
            <a:r>
              <a:rPr lang="en-US" sz="1800" dirty="0" err="1"/>
              <a:t>haar</a:t>
            </a:r>
            <a:r>
              <a:rPr lang="en-US" sz="1800" dirty="0"/>
              <a:t>, </a:t>
            </a:r>
            <a:r>
              <a:rPr lang="en-US" sz="1800" dirty="0" err="1"/>
              <a:t>bruine</a:t>
            </a:r>
            <a:r>
              <a:rPr lang="en-US" sz="1800" dirty="0"/>
              <a:t> </a:t>
            </a:r>
            <a:r>
              <a:rPr lang="en-US" sz="1800" dirty="0" err="1"/>
              <a:t>ogen</a:t>
            </a:r>
            <a:r>
              <a:rPr lang="en-US" sz="1800" dirty="0"/>
              <a:t>. </a:t>
            </a:r>
          </a:p>
          <a:p>
            <a:pPr indent="-228600" algn="l">
              <a:buFont typeface="Arial" panose="020B0604020202020204" pitchFamily="34" charset="0"/>
              <a:buChar char="•"/>
            </a:pPr>
            <a:r>
              <a:rPr lang="en-US" sz="1800" dirty="0" err="1"/>
              <a:t>Hobbys</a:t>
            </a:r>
            <a:r>
              <a:rPr lang="en-US" sz="1800" dirty="0"/>
              <a:t>: </a:t>
            </a:r>
            <a:r>
              <a:rPr lang="en-US" sz="1800" dirty="0" err="1"/>
              <a:t>gamen</a:t>
            </a:r>
            <a:r>
              <a:rPr lang="en-US" sz="1800" dirty="0"/>
              <a:t>, </a:t>
            </a:r>
            <a:r>
              <a:rPr lang="en-US" sz="1800" dirty="0" err="1"/>
              <a:t>muziek</a:t>
            </a:r>
            <a:r>
              <a:rPr lang="en-US" sz="1800" dirty="0"/>
              <a:t> </a:t>
            </a:r>
            <a:r>
              <a:rPr lang="en-US" sz="1800" dirty="0" err="1"/>
              <a:t>luisteren</a:t>
            </a:r>
            <a:r>
              <a:rPr lang="en-US" sz="1800" dirty="0"/>
              <a:t> </a:t>
            </a:r>
            <a:r>
              <a:rPr lang="en-US" sz="1800" dirty="0" err="1"/>
              <a:t>en</a:t>
            </a:r>
            <a:r>
              <a:rPr lang="en-US" sz="1800" dirty="0"/>
              <a:t> </a:t>
            </a:r>
            <a:r>
              <a:rPr lang="en-US" sz="1800" dirty="0" err="1"/>
              <a:t>netflixen</a:t>
            </a:r>
            <a:r>
              <a:rPr lang="en-US" sz="1800" dirty="0"/>
              <a:t>.   </a:t>
            </a:r>
          </a:p>
          <a:p>
            <a:pPr indent="-228600" algn="l">
              <a:buFont typeface="Arial" panose="020B0604020202020204" pitchFamily="34" charset="0"/>
              <a:buChar char="•"/>
            </a:pPr>
            <a:endParaRPr lang="en-US" sz="1800" dirty="0"/>
          </a:p>
        </p:txBody>
      </p:sp>
      <p:sp>
        <p:nvSpPr>
          <p:cNvPr id="135" name="Freeform: Shape 13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Afbeeldingsresultaat voor basis">
            <a:extLst>
              <a:ext uri="{FF2B5EF4-FFF2-40B4-BE49-F238E27FC236}">
                <a16:creationId xmlns:a16="http://schemas.microsoft.com/office/drawing/2014/main" id="{5050149D-E71D-4F09-A29B-FCDA609A60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894" b="3419"/>
          <a:stretch/>
        </p:blipFill>
        <p:spPr bwMode="auto">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554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F2F0086-F3EE-40F8-8201-AD6260D33D9B}"/>
              </a:ext>
            </a:extLst>
          </p:cNvPr>
          <p:cNvSpPr>
            <a:spLocks noGrp="1"/>
          </p:cNvSpPr>
          <p:nvPr>
            <p:ph type="ctrTitle"/>
          </p:nvPr>
        </p:nvSpPr>
        <p:spPr>
          <a:xfrm>
            <a:off x="6746628" y="1783959"/>
            <a:ext cx="4645250" cy="323148"/>
          </a:xfrm>
        </p:spPr>
        <p:txBody>
          <a:bodyPr anchor="b">
            <a:normAutofit fontScale="90000"/>
          </a:bodyPr>
          <a:lstStyle/>
          <a:p>
            <a:pPr algn="l"/>
            <a:r>
              <a:rPr lang="nl-NL" dirty="0">
                <a:solidFill>
                  <a:schemeClr val="bg1"/>
                </a:solidFill>
              </a:rPr>
              <a:t>Nog even over Floris </a:t>
            </a:r>
          </a:p>
        </p:txBody>
      </p:sp>
      <p:sp>
        <p:nvSpPr>
          <p:cNvPr id="3" name="Ondertitel 2">
            <a:extLst>
              <a:ext uri="{FF2B5EF4-FFF2-40B4-BE49-F238E27FC236}">
                <a16:creationId xmlns:a16="http://schemas.microsoft.com/office/drawing/2014/main" id="{8464A337-95F7-40D7-A47A-BB5923789748}"/>
              </a:ext>
            </a:extLst>
          </p:cNvPr>
          <p:cNvSpPr>
            <a:spLocks noGrp="1"/>
          </p:cNvSpPr>
          <p:nvPr>
            <p:ph type="subTitle" idx="1"/>
          </p:nvPr>
        </p:nvSpPr>
        <p:spPr>
          <a:xfrm>
            <a:off x="6592164" y="2281137"/>
            <a:ext cx="5180454" cy="3119538"/>
          </a:xfrm>
        </p:spPr>
        <p:txBody>
          <a:bodyPr anchor="t">
            <a:normAutofit/>
          </a:bodyPr>
          <a:lstStyle/>
          <a:p>
            <a:pPr algn="l"/>
            <a:r>
              <a:rPr lang="nl-NL" sz="2000" dirty="0">
                <a:solidFill>
                  <a:schemeClr val="bg1"/>
                </a:solidFill>
              </a:rPr>
              <a:t>Floris zit net onder het gemiddelde van </a:t>
            </a:r>
            <a:r>
              <a:rPr lang="nl-NL" sz="2000" dirty="0" err="1">
                <a:solidFill>
                  <a:schemeClr val="bg1"/>
                </a:solidFill>
              </a:rPr>
              <a:t>social</a:t>
            </a:r>
            <a:r>
              <a:rPr lang="nl-NL" sz="2000" dirty="0">
                <a:solidFill>
                  <a:schemeClr val="bg1"/>
                </a:solidFill>
              </a:rPr>
              <a:t> media. Als hij op </a:t>
            </a:r>
            <a:r>
              <a:rPr lang="nl-NL" sz="2000" dirty="0" err="1">
                <a:solidFill>
                  <a:schemeClr val="bg1"/>
                </a:solidFill>
              </a:rPr>
              <a:t>social</a:t>
            </a:r>
            <a:r>
              <a:rPr lang="nl-NL" sz="2000" dirty="0">
                <a:solidFill>
                  <a:schemeClr val="bg1"/>
                </a:solidFill>
              </a:rPr>
              <a:t> media zit gebruikt hij facebook, </a:t>
            </a:r>
            <a:r>
              <a:rPr lang="nl-NL" sz="2000" dirty="0" err="1">
                <a:solidFill>
                  <a:schemeClr val="bg1"/>
                </a:solidFill>
              </a:rPr>
              <a:t>Whatsap</a:t>
            </a:r>
            <a:r>
              <a:rPr lang="nl-NL" sz="2000" dirty="0">
                <a:solidFill>
                  <a:schemeClr val="bg1"/>
                </a:solidFill>
              </a:rPr>
              <a:t>, Instagram en soms snapchat. Hij heeft een labrador als huisdier en vind bijna alle muziek leuk om naar te luister. Studeert bij summacollege laboratorium, woont nog thuis en is officieel christelijk. Als hij naar school moet gaat hij met het openbaar vervoer en draagt als hij buiten huis is eigenlijk altijd een rugzak. Als kleding stijl heeft hij niet veel speciaals, hij houd het gewoon </a:t>
            </a:r>
            <a:r>
              <a:rPr lang="nl-NL" sz="2000" dirty="0" err="1">
                <a:solidFill>
                  <a:schemeClr val="bg1"/>
                </a:solidFill>
              </a:rPr>
              <a:t>caual</a:t>
            </a:r>
            <a:r>
              <a:rPr lang="nl-NL" sz="2000" dirty="0">
                <a:solidFill>
                  <a:schemeClr val="bg1"/>
                </a:solidFill>
              </a:rPr>
              <a:t>. </a:t>
            </a:r>
          </a:p>
        </p:txBody>
      </p:sp>
      <p:sp>
        <p:nvSpPr>
          <p:cNvPr id="73"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Afbeeldingsresultaat voor over">
            <a:extLst>
              <a:ext uri="{FF2B5EF4-FFF2-40B4-BE49-F238E27FC236}">
                <a16:creationId xmlns:a16="http://schemas.microsoft.com/office/drawing/2014/main" id="{F62B1FC6-541F-48C2-8AE5-9837124258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126" t="22653" r="18749" b="28632"/>
          <a:stretch/>
        </p:blipFill>
        <p:spPr bwMode="auto">
          <a:xfrm>
            <a:off x="419382" y="1573485"/>
            <a:ext cx="4047843" cy="2342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9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3D5F85-7829-47A0-AFD0-EC3E098FBC6F}"/>
              </a:ext>
            </a:extLst>
          </p:cNvPr>
          <p:cNvSpPr>
            <a:spLocks noGrp="1"/>
          </p:cNvSpPr>
          <p:nvPr>
            <p:ph type="ctrTitle"/>
          </p:nvPr>
        </p:nvSpPr>
        <p:spPr>
          <a:xfrm>
            <a:off x="6746628" y="1783959"/>
            <a:ext cx="4645250" cy="323148"/>
          </a:xfrm>
        </p:spPr>
        <p:txBody>
          <a:bodyPr anchor="b">
            <a:normAutofit fontScale="90000"/>
          </a:bodyPr>
          <a:lstStyle/>
          <a:p>
            <a:pPr algn="l"/>
            <a:r>
              <a:rPr lang="nl-NL" dirty="0"/>
              <a:t>Floris zijn ideale rugzak </a:t>
            </a:r>
          </a:p>
        </p:txBody>
      </p:sp>
      <p:sp>
        <p:nvSpPr>
          <p:cNvPr id="3" name="Ondertitel 2">
            <a:extLst>
              <a:ext uri="{FF2B5EF4-FFF2-40B4-BE49-F238E27FC236}">
                <a16:creationId xmlns:a16="http://schemas.microsoft.com/office/drawing/2014/main" id="{444D5AF7-D602-498C-BE53-D34787D649C6}"/>
              </a:ext>
            </a:extLst>
          </p:cNvPr>
          <p:cNvSpPr>
            <a:spLocks noGrp="1"/>
          </p:cNvSpPr>
          <p:nvPr>
            <p:ph type="subTitle" idx="1"/>
          </p:nvPr>
        </p:nvSpPr>
        <p:spPr>
          <a:xfrm>
            <a:off x="6167848" y="2388693"/>
            <a:ext cx="5224030" cy="3916857"/>
          </a:xfrm>
        </p:spPr>
        <p:txBody>
          <a:bodyPr anchor="t">
            <a:normAutofit fontScale="85000" lnSpcReduction="10000"/>
          </a:bodyPr>
          <a:lstStyle/>
          <a:p>
            <a:pPr algn="l"/>
            <a:r>
              <a:rPr lang="nl-NL" sz="2000" dirty="0"/>
              <a:t>Gewicht: weegt ongeveer 1 kilogram  </a:t>
            </a:r>
          </a:p>
          <a:p>
            <a:pPr algn="l"/>
            <a:r>
              <a:rPr lang="nl-NL" sz="2000" dirty="0"/>
              <a:t>Stof eigenschappen : het stof hoeft niet te ademen maar moet wel waterdicht zijn.  </a:t>
            </a:r>
          </a:p>
          <a:p>
            <a:pPr algn="l"/>
            <a:r>
              <a:rPr lang="nl-NL" sz="2000" dirty="0"/>
              <a:t>Schouder strips: deze moeten verstelbaar zijn en goede steun hebben. </a:t>
            </a:r>
          </a:p>
          <a:p>
            <a:pPr algn="l"/>
            <a:r>
              <a:rPr lang="nl-NL" sz="2000" dirty="0"/>
              <a:t>Uiterlijk: grijs en geen patroon </a:t>
            </a:r>
          </a:p>
          <a:p>
            <a:pPr algn="l"/>
            <a:r>
              <a:rPr lang="nl-NL" sz="2000" dirty="0"/>
              <a:t>Prijs: tussen de 40 en 50 euro </a:t>
            </a:r>
          </a:p>
          <a:p>
            <a:pPr algn="l"/>
            <a:r>
              <a:rPr lang="nl-NL" sz="2000" dirty="0"/>
              <a:t>Veiligheid spullen: moet erg veilig tegen diefstal zijn. </a:t>
            </a:r>
          </a:p>
          <a:p>
            <a:pPr algn="l"/>
            <a:r>
              <a:rPr lang="nl-NL" sz="2000" dirty="0"/>
              <a:t>Extraatjes: laptop hoes, powerbank in de rugzak </a:t>
            </a:r>
          </a:p>
          <a:p>
            <a:pPr algn="l"/>
            <a:r>
              <a:rPr lang="nl-NL" sz="2000" dirty="0"/>
              <a:t>Ruimte: moet genoeg ruimte hebben om spullen in te doen zoals boeken voor school of eten en drinken. </a:t>
            </a:r>
          </a:p>
          <a:p>
            <a:pPr algn="l"/>
            <a:r>
              <a:rPr lang="nl-NL" sz="2000" dirty="0"/>
              <a:t> </a:t>
            </a: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a:extLst>
              <a:ext uri="{FF2B5EF4-FFF2-40B4-BE49-F238E27FC236}">
                <a16:creationId xmlns:a16="http://schemas.microsoft.com/office/drawing/2014/main" id="{AC3C20AA-D01C-4B30-97D9-A241E763FDCD}"/>
              </a:ext>
            </a:extLst>
          </p:cNvPr>
          <p:cNvPicPr>
            <a:picLocks noChangeAspect="1"/>
          </p:cNvPicPr>
          <p:nvPr/>
        </p:nvPicPr>
        <p:blipFill rotWithShape="1">
          <a:blip r:embed="rId2"/>
          <a:srcRect l="22588" r="27782"/>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66196504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986963-4081-49D2-9284-3984C58FE0C2}"/>
              </a:ext>
            </a:extLst>
          </p:cNvPr>
          <p:cNvSpPr>
            <a:spLocks noGrp="1"/>
          </p:cNvSpPr>
          <p:nvPr>
            <p:ph type="ctrTitle"/>
          </p:nvPr>
        </p:nvSpPr>
        <p:spPr>
          <a:xfrm>
            <a:off x="6746628" y="1783959"/>
            <a:ext cx="4645250" cy="2889114"/>
          </a:xfrm>
        </p:spPr>
        <p:txBody>
          <a:bodyPr anchor="b">
            <a:normAutofit/>
          </a:bodyPr>
          <a:lstStyle/>
          <a:p>
            <a:pPr algn="l"/>
            <a:r>
              <a:rPr lang="nl-NL" dirty="0"/>
              <a:t>Dit is mijn persona </a:t>
            </a:r>
          </a:p>
        </p:txBody>
      </p:sp>
      <p:sp>
        <p:nvSpPr>
          <p:cNvPr id="3" name="Ondertitel 2">
            <a:extLst>
              <a:ext uri="{FF2B5EF4-FFF2-40B4-BE49-F238E27FC236}">
                <a16:creationId xmlns:a16="http://schemas.microsoft.com/office/drawing/2014/main" id="{D8B95B2F-7040-493F-82B6-247BAD101F0C}"/>
              </a:ext>
            </a:extLst>
          </p:cNvPr>
          <p:cNvSpPr>
            <a:spLocks noGrp="1"/>
          </p:cNvSpPr>
          <p:nvPr>
            <p:ph type="subTitle" idx="1"/>
          </p:nvPr>
        </p:nvSpPr>
        <p:spPr>
          <a:xfrm>
            <a:off x="6746627" y="4750893"/>
            <a:ext cx="4645250" cy="1147863"/>
          </a:xfrm>
        </p:spPr>
        <p:txBody>
          <a:bodyPr anchor="t">
            <a:normAutofit/>
          </a:bodyPr>
          <a:lstStyle/>
          <a:p>
            <a:pPr algn="l"/>
            <a:endParaRPr lang="nl-NL" sz="2000"/>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a:extLst>
              <a:ext uri="{FF2B5EF4-FFF2-40B4-BE49-F238E27FC236}">
                <a16:creationId xmlns:a16="http://schemas.microsoft.com/office/drawing/2014/main" id="{0A994F01-D0BF-43FE-9E1A-13D85180CB02}"/>
              </a:ext>
            </a:extLst>
          </p:cNvPr>
          <p:cNvPicPr>
            <a:picLocks noChangeAspect="1"/>
          </p:cNvPicPr>
          <p:nvPr/>
        </p:nvPicPr>
        <p:blipFill rotWithShape="1">
          <a:blip r:embed="rId2"/>
          <a:srcRect l="34082" r="35613"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2855154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261</Words>
  <Application>Microsoft Office PowerPoint</Application>
  <PresentationFormat>Breedbeeld</PresentationFormat>
  <Paragraphs>25</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Persona rugzak </vt:lpstr>
      <vt:lpstr>Dit is floris </vt:lpstr>
      <vt:lpstr>Wat basis gegevens over Floris </vt:lpstr>
      <vt:lpstr>Nog even over Floris </vt:lpstr>
      <vt:lpstr>Floris zijn ideale rugzak </vt:lpstr>
      <vt:lpstr>Dit is mijn persona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 rugzak </dc:title>
  <dc:creator>Jasper Scheffers</dc:creator>
  <cp:lastModifiedBy>Jasper Scheffers</cp:lastModifiedBy>
  <cp:revision>1</cp:revision>
  <dcterms:created xsi:type="dcterms:W3CDTF">2020-02-09T14:11:05Z</dcterms:created>
  <dcterms:modified xsi:type="dcterms:W3CDTF">2020-02-09T14:12:20Z</dcterms:modified>
</cp:coreProperties>
</file>