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5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6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7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3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3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7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9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4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23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p-E3lxfQ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6E27A-40BA-42C2-8E8D-E71C44A9D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6CD630-E64D-4F44-8D76-2ABD4D434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Muizenval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EC2D33-B182-4986-A416-D16AB2503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10" y="3945249"/>
            <a:ext cx="3412067" cy="738820"/>
          </a:xfrm>
        </p:spPr>
        <p:txBody>
          <a:bodyPr>
            <a:normAutofit/>
          </a:bodyPr>
          <a:lstStyle/>
          <a:p>
            <a:r>
              <a:rPr lang="nl-NL" dirty="0"/>
              <a:t>Gemaakt door </a:t>
            </a:r>
          </a:p>
          <a:p>
            <a:r>
              <a:rPr lang="nl-NL" dirty="0"/>
              <a:t>Jasper en BAS</a:t>
            </a:r>
          </a:p>
        </p:txBody>
      </p:sp>
    </p:spTree>
    <p:extLst>
      <p:ext uri="{BB962C8B-B14F-4D97-AF65-F5344CB8AC3E}">
        <p14:creationId xmlns:p14="http://schemas.microsoft.com/office/powerpoint/2010/main" val="263779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90E7E7-C4ED-497A-8A19-02F8D3D6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inleiding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60203C-DE3E-467C-BAC0-2A5B5BB3A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947058C-2893-466F-A33F-8108B4C1B96D}"/>
              </a:ext>
            </a:extLst>
          </p:cNvPr>
          <p:cNvSpPr txBox="1"/>
          <p:nvPr/>
        </p:nvSpPr>
        <p:spPr>
          <a:xfrm>
            <a:off x="4773865" y="1315220"/>
            <a:ext cx="6624917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Onderzoek </a:t>
            </a:r>
          </a:p>
          <a:p>
            <a:endParaRPr lang="nl-NL" dirty="0"/>
          </a:p>
          <a:p>
            <a:r>
              <a:rPr lang="nl-NL" dirty="0"/>
              <a:t>Pakket van eisen </a:t>
            </a:r>
          </a:p>
          <a:p>
            <a:endParaRPr lang="nl-NL" dirty="0"/>
          </a:p>
          <a:p>
            <a:r>
              <a:rPr lang="nl-NL" dirty="0"/>
              <a:t>Idee fase en modelletjes </a:t>
            </a:r>
          </a:p>
          <a:p>
            <a:endParaRPr lang="nl-NL" dirty="0"/>
          </a:p>
          <a:p>
            <a:r>
              <a:rPr lang="nl-NL" dirty="0"/>
              <a:t>Eindproduct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08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2A2DDF-BD2C-42FC-9F9C-603AA5A4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Probleem 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9959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DE05A1-0625-49CD-9CD9-DF0A706D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Muizen overlast  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</p:txBody>
      </p:sp>
      <p:pic>
        <p:nvPicPr>
          <p:cNvPr id="6" name="Graphic 5" descr="Rat">
            <a:extLst>
              <a:ext uri="{FF2B5EF4-FFF2-40B4-BE49-F238E27FC236}">
                <a16:creationId xmlns:a16="http://schemas.microsoft.com/office/drawing/2014/main" id="{ECE08C0A-0CD3-466B-9FAC-E65AD69C9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364" y="3187722"/>
            <a:ext cx="2597047" cy="25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6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8A6F9-C9D8-4A44-952D-343AFD77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F07B8F-FFD1-4780-A231-370112EE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16" y="1113764"/>
            <a:ext cx="6108179" cy="5515636"/>
          </a:xfrm>
        </p:spPr>
        <p:txBody>
          <a:bodyPr anchor="ctr">
            <a:normAutofit/>
          </a:bodyPr>
          <a:lstStyle/>
          <a:p>
            <a:r>
              <a:rPr lang="nl-NL" dirty="0"/>
              <a:t>Muizen roepen elkaar. </a:t>
            </a:r>
          </a:p>
          <a:p>
            <a:r>
              <a:rPr lang="nl-NL" dirty="0"/>
              <a:t>Wat vinden muizen lekker </a:t>
            </a:r>
          </a:p>
          <a:p>
            <a:r>
              <a:rPr lang="nl-NL" dirty="0"/>
              <a:t>Huismuis </a:t>
            </a:r>
          </a:p>
          <a:p>
            <a:r>
              <a:rPr lang="nl-NL" dirty="0"/>
              <a:t>Hoe maak je de muizenval schoon </a:t>
            </a:r>
          </a:p>
          <a:p>
            <a:r>
              <a:rPr lang="nl-NL" dirty="0"/>
              <a:t>Springen 30 cm hoog </a:t>
            </a:r>
          </a:p>
          <a:p>
            <a:r>
              <a:rPr lang="nl-NL" dirty="0"/>
              <a:t>Waarom komen ze naar binnen </a:t>
            </a:r>
          </a:p>
          <a:p>
            <a:pPr marL="0" indent="0">
              <a:buNone/>
            </a:pPr>
            <a:r>
              <a:rPr lang="nl-NL" dirty="0"/>
              <a:t>1 het is warm</a:t>
            </a:r>
          </a:p>
          <a:p>
            <a:pPr marL="0" indent="0">
              <a:buNone/>
            </a:pPr>
            <a:r>
              <a:rPr lang="nl-NL" dirty="0"/>
              <a:t>2 beschutting </a:t>
            </a:r>
          </a:p>
          <a:p>
            <a:pPr marL="0" indent="0">
              <a:buNone/>
            </a:pPr>
            <a:r>
              <a:rPr lang="nl-NL" dirty="0"/>
              <a:t>3 gemakkelijk voedsel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7DEAE53-EB79-4A84-A12D-7D1E35C9FD29}"/>
              </a:ext>
            </a:extLst>
          </p:cNvPr>
          <p:cNvSpPr/>
          <p:nvPr/>
        </p:nvSpPr>
        <p:spPr>
          <a:xfrm>
            <a:off x="927916" y="1397605"/>
            <a:ext cx="532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https://www.youtube.com/watch?v=gp-E3lxfQSE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124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E9ED94-93BC-437F-A3EC-380A3D15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Pakket van eisen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9959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0060BD-1202-492F-95DA-D86D430C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Pakket van eisen gemaakt met behulp van de proces boom </a:t>
            </a:r>
          </a:p>
          <a:p>
            <a:r>
              <a:rPr lang="nl-NL" sz="2000" dirty="0">
                <a:solidFill>
                  <a:srgbClr val="FFFFFF"/>
                </a:solidFill>
              </a:rPr>
              <a:t>Onze eisen 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FFFFFF"/>
                </a:solidFill>
              </a:rPr>
              <a:t>diervriendelijk vangen.  </a:t>
            </a:r>
            <a:br>
              <a:rPr lang="nl-NL" sz="2000" dirty="0">
                <a:solidFill>
                  <a:srgbClr val="FFFFFF"/>
                </a:solidFill>
              </a:rPr>
            </a:br>
            <a:r>
              <a:rPr lang="nl-NL" sz="2000" dirty="0">
                <a:solidFill>
                  <a:srgbClr val="FFFFFF"/>
                </a:solidFill>
              </a:rPr>
              <a:t>-  Onze muizenval moet minimaal 1 tot 5 muizen vangen. 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FFFFFF"/>
                </a:solidFill>
              </a:rPr>
              <a:t> ons product moet makkelijk met een spons en een sopje schoon te maken zijn. </a:t>
            </a:r>
          </a:p>
          <a:p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9E5E02D-76E5-4EF7-9438-C2A27A6FA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C61617-D2EB-4478-AC3C-9366CDE9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814" y="742278"/>
            <a:ext cx="3427985" cy="1320895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2"/>
                </a:solidFill>
              </a:rPr>
              <a:t>Idee fase en modellen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A834FE-0437-44FE-ADEC-A2C017EB3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94E8AE-D73C-406F-B179-D14DE1600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3F0E68-D78E-4FD1-AF6F-4A508E417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Afbeelding 6" descr="Afbeelding met binnen, zitten, wit, klein&#10;&#10;Automatisch gegenereerde beschrijving">
            <a:extLst>
              <a:ext uri="{FF2B5EF4-FFF2-40B4-BE49-F238E27FC236}">
                <a16:creationId xmlns:a16="http://schemas.microsoft.com/office/drawing/2014/main" id="{669951F7-0477-44E9-BA46-3D31F19C4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6" b="-3"/>
          <a:stretch/>
        </p:blipFill>
        <p:spPr>
          <a:xfrm rot="10800000">
            <a:off x="445843" y="641101"/>
            <a:ext cx="3703320" cy="2825496"/>
          </a:xfrm>
          <a:prstGeom prst="rect">
            <a:avLst/>
          </a:prstGeom>
        </p:spPr>
      </p:pic>
      <p:pic>
        <p:nvPicPr>
          <p:cNvPr id="6" name="Afbeelding 5" descr="Afbeelding met object, teken, tafel, groot&#10;&#10;Automatisch gegenereerde beschrijving">
            <a:extLst>
              <a:ext uri="{FF2B5EF4-FFF2-40B4-BE49-F238E27FC236}">
                <a16:creationId xmlns:a16="http://schemas.microsoft.com/office/drawing/2014/main" id="{C12CCB52-4C1C-4AD9-8E48-7F0C23182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6" b="-3"/>
          <a:stretch/>
        </p:blipFill>
        <p:spPr>
          <a:xfrm rot="10800000">
            <a:off x="445837" y="3562350"/>
            <a:ext cx="3703320" cy="2825496"/>
          </a:xfrm>
          <a:prstGeom prst="rect">
            <a:avLst/>
          </a:prstGeom>
        </p:spPr>
      </p:pic>
      <p:pic>
        <p:nvPicPr>
          <p:cNvPr id="11" name="Afbeelding 10" descr="Afbeelding met binnen, wit, zitten, licht&#10;&#10;Automatisch gegenereerde beschrijving">
            <a:extLst>
              <a:ext uri="{FF2B5EF4-FFF2-40B4-BE49-F238E27FC236}">
                <a16:creationId xmlns:a16="http://schemas.microsoft.com/office/drawing/2014/main" id="{D62D88DD-B7DD-4EE5-8E7E-BBEEB8AAD6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40830" b="1"/>
          <a:stretch/>
        </p:blipFill>
        <p:spPr>
          <a:xfrm rot="5400000">
            <a:off x="4680967" y="3123660"/>
            <a:ext cx="2825494" cy="370287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1B7D4E-387A-47B8-AC00-E2A9F9BE9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9814" y="2150532"/>
            <a:ext cx="3427985" cy="4237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Spuug modellen</a:t>
            </a:r>
          </a:p>
          <a:p>
            <a:endParaRPr lang="nl-NL" dirty="0"/>
          </a:p>
        </p:txBody>
      </p:sp>
      <p:pic>
        <p:nvPicPr>
          <p:cNvPr id="9" name="Afbeelding 8" descr="Afbeelding met persoon, snijden, wit, klein&#10;&#10;Automatisch gegenereerde beschrijving">
            <a:extLst>
              <a:ext uri="{FF2B5EF4-FFF2-40B4-BE49-F238E27FC236}">
                <a16:creationId xmlns:a16="http://schemas.microsoft.com/office/drawing/2014/main" id="{B6B1C49E-700C-46B3-9A94-CF4FCF3C4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2644" y="250287"/>
            <a:ext cx="2921249" cy="37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47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AD936F5-D47C-418E-957B-E67FE0AB7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83D63D-AFF6-450E-9563-88C596AE6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16AD71-390C-4868-A5FB-5EB087437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1BE33D-0E67-4BB0-8A1B-581C9F3C4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428F49-D716-4BA1-9E15-BCC588E96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5" y="619432"/>
            <a:ext cx="3697570" cy="5771133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8FA66A-9164-4AFC-B16B-D9273C80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33547" cy="1366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CAD </a:t>
            </a:r>
            <a:r>
              <a:rPr lang="en-US" dirty="0" err="1">
                <a:solidFill>
                  <a:srgbClr val="FFFFFF"/>
                </a:solidFill>
              </a:rPr>
              <a:t>tekening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BA07653E-7110-4C6A-AB88-60BF1AC8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61" y="2335388"/>
            <a:ext cx="3221427" cy="3523411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Hier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zijn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onze</a:t>
            </a:r>
            <a:r>
              <a:rPr lang="en-US" sz="1600" dirty="0">
                <a:solidFill>
                  <a:srgbClr val="FFFFFF"/>
                </a:solidFill>
              </a:rPr>
              <a:t> CAD </a:t>
            </a:r>
            <a:r>
              <a:rPr lang="en-US" sz="1600" dirty="0" err="1">
                <a:solidFill>
                  <a:srgbClr val="FFFFFF"/>
                </a:solidFill>
              </a:rPr>
              <a:t>tekeningen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Afbeelding 3" descr="Afbeelding met kaart, tekst&#10;&#10;Automatisch gegenereerde beschrijving">
            <a:extLst>
              <a:ext uri="{FF2B5EF4-FFF2-40B4-BE49-F238E27FC236}">
                <a16:creationId xmlns:a16="http://schemas.microsoft.com/office/drawing/2014/main" id="{1AD9F9B6-4A9F-4E6C-9442-756D4F81E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/>
          <a:stretch/>
        </p:blipFill>
        <p:spPr>
          <a:xfrm>
            <a:off x="4278762" y="1902501"/>
            <a:ext cx="2158973" cy="1659849"/>
          </a:xfrm>
          <a:prstGeom prst="rect">
            <a:avLst/>
          </a:prstGeom>
        </p:spPr>
      </p:pic>
      <p:pic>
        <p:nvPicPr>
          <p:cNvPr id="7" name="Afbeelding 6" descr="Afbeelding met tekst, kaart&#10;&#10;Automatisch gegenereerde beschrijving">
            <a:extLst>
              <a:ext uri="{FF2B5EF4-FFF2-40B4-BE49-F238E27FC236}">
                <a16:creationId xmlns:a16="http://schemas.microsoft.com/office/drawing/2014/main" id="{143D46B9-4934-4E77-BB69-7D3EB0ECC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3630" b="-4"/>
          <a:stretch/>
        </p:blipFill>
        <p:spPr>
          <a:xfrm>
            <a:off x="6592701" y="479198"/>
            <a:ext cx="2231742" cy="1715956"/>
          </a:xfrm>
          <a:prstGeom prst="rect">
            <a:avLst/>
          </a:prstGeom>
        </p:spPr>
      </p:pic>
      <p:pic>
        <p:nvPicPr>
          <p:cNvPr id="11" name="Afbeelding 10" descr="Afbeelding met meubels, tafel, kruk&#10;&#10;Automatisch gegenereerde beschrijving">
            <a:extLst>
              <a:ext uri="{FF2B5EF4-FFF2-40B4-BE49-F238E27FC236}">
                <a16:creationId xmlns:a16="http://schemas.microsoft.com/office/drawing/2014/main" id="{1FD56F90-AF9F-4BB2-A7DA-4603CEEE84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2115" b="-5"/>
          <a:stretch/>
        </p:blipFill>
        <p:spPr>
          <a:xfrm>
            <a:off x="4241821" y="3562350"/>
            <a:ext cx="3703320" cy="2825496"/>
          </a:xfrm>
          <a:prstGeom prst="rect">
            <a:avLst/>
          </a:prstGeom>
        </p:spPr>
      </p:pic>
      <p:pic>
        <p:nvPicPr>
          <p:cNvPr id="5" name="Tijdelijke aanduiding voor inhoud 4" descr="Afbeelding met computer, tafel&#10;&#10;Automatisch gegenereerde beschrijving">
            <a:extLst>
              <a:ext uri="{FF2B5EF4-FFF2-40B4-BE49-F238E27FC236}">
                <a16:creationId xmlns:a16="http://schemas.microsoft.com/office/drawing/2014/main" id="{18B0CAF8-7707-4448-8126-FBDB4FBDFE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1" b="-1"/>
          <a:stretch/>
        </p:blipFill>
        <p:spPr>
          <a:xfrm>
            <a:off x="8037116" y="3562351"/>
            <a:ext cx="3702973" cy="2825496"/>
          </a:xfrm>
          <a:prstGeom prst="rect">
            <a:avLst/>
          </a:prstGeom>
        </p:spPr>
      </p:pic>
      <p:pic>
        <p:nvPicPr>
          <p:cNvPr id="8" name="Afbeelding 7" descr="Afbeelding met tekst, kaart&#10;&#10;Automatisch gegenereerde beschrijving">
            <a:extLst>
              <a:ext uri="{FF2B5EF4-FFF2-40B4-BE49-F238E27FC236}">
                <a16:creationId xmlns:a16="http://schemas.microsoft.com/office/drawing/2014/main" id="{9C02EF69-2071-41B9-BF11-D139A44CD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62" y="1619048"/>
            <a:ext cx="2669753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30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innen, wit, zitten, klein&#10;&#10;Automatisch gegenereerde beschrijving">
            <a:extLst>
              <a:ext uri="{FF2B5EF4-FFF2-40B4-BE49-F238E27FC236}">
                <a16:creationId xmlns:a16="http://schemas.microsoft.com/office/drawing/2014/main" id="{2968E3E1-35FC-43EF-AE7D-DC3BF6369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4164" r="31871" b="-4163"/>
          <a:stretch/>
        </p:blipFill>
        <p:spPr>
          <a:xfrm rot="5400000">
            <a:off x="957867" y="-986430"/>
            <a:ext cx="2564152" cy="458114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C2811D4-5347-4268-B736-DF29160D7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A1060F-A2F5-442A-95C3-72E54B1B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066617"/>
            <a:ext cx="3412067" cy="897047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Eind product </a:t>
            </a:r>
          </a:p>
        </p:txBody>
      </p:sp>
      <p:pic>
        <p:nvPicPr>
          <p:cNvPr id="5" name="Tijdelijke aanduiding voor inhoud 4" descr="Afbeelding met binnen, wit, zitten, klein&#10;&#10;Automatisch gegenereerde beschrijving">
            <a:extLst>
              <a:ext uri="{FF2B5EF4-FFF2-40B4-BE49-F238E27FC236}">
                <a16:creationId xmlns:a16="http://schemas.microsoft.com/office/drawing/2014/main" id="{2E243039-3A07-4214-A2C9-A61E36589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r="8368"/>
          <a:stretch/>
        </p:blipFill>
        <p:spPr>
          <a:xfrm rot="10800000">
            <a:off x="4578270" y="0"/>
            <a:ext cx="7613730" cy="685799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4EFA34C-3CB6-4E42-AA45-8B85EB87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313C9E-0227-4919-B36E-DE334326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5EE72-7C4D-4B35-8DC5-24CD1424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52" y="4076008"/>
            <a:ext cx="3415074" cy="227334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Thermoplast </a:t>
            </a:r>
          </a:p>
          <a:p>
            <a:r>
              <a:rPr lang="en-US">
                <a:solidFill>
                  <a:srgbClr val="FFFFFF"/>
                </a:solidFill>
              </a:rPr>
              <a:t>Doorzichtige thermoplast </a:t>
            </a:r>
          </a:p>
          <a:p>
            <a:r>
              <a:rPr lang="en-US">
                <a:solidFill>
                  <a:srgbClr val="FFFFFF"/>
                </a:solidFill>
              </a:rPr>
              <a:t>Spuitgieten 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82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E8463B-C664-455D-AC58-10F6EE6E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nl-NL" dirty="0"/>
              <a:t>einde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A6652-CF26-43F2-A604-7252A18DA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4" r="2" b="2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EA911C-EAB4-46B5-A0D9-0FA285D1B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r>
              <a:rPr lang="nl-NL" dirty="0"/>
              <a:t>Vragen? </a:t>
            </a:r>
          </a:p>
        </p:txBody>
      </p:sp>
    </p:spTree>
    <p:extLst>
      <p:ext uri="{BB962C8B-B14F-4D97-AF65-F5344CB8AC3E}">
        <p14:creationId xmlns:p14="http://schemas.microsoft.com/office/powerpoint/2010/main" val="26590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8E3E2"/>
      </a:lt2>
      <a:accent1>
        <a:srgbClr val="76ABB6"/>
      </a:accent1>
      <a:accent2>
        <a:srgbClr val="7A96BE"/>
      </a:accent2>
      <a:accent3>
        <a:srgbClr val="9392CA"/>
      </a:accent3>
      <a:accent4>
        <a:srgbClr val="977ABE"/>
      </a:accent4>
      <a:accent5>
        <a:srgbClr val="C08FC8"/>
      </a:accent5>
      <a:accent6>
        <a:srgbClr val="BE7AAD"/>
      </a:accent6>
      <a:hlink>
        <a:srgbClr val="AD7467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</Words>
  <Application>Microsoft Office PowerPoint</Application>
  <PresentationFormat>Breedbeeld</PresentationFormat>
  <Paragraphs>40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Avenir Next LT Pro</vt:lpstr>
      <vt:lpstr>Wingdings 2</vt:lpstr>
      <vt:lpstr>DividendVTI</vt:lpstr>
      <vt:lpstr>Muizenval </vt:lpstr>
      <vt:lpstr>inleiding</vt:lpstr>
      <vt:lpstr>Probleem </vt:lpstr>
      <vt:lpstr>onderzoek</vt:lpstr>
      <vt:lpstr>Pakket van eisen </vt:lpstr>
      <vt:lpstr>Idee fase en modellen </vt:lpstr>
      <vt:lpstr>CAD tekening  </vt:lpstr>
      <vt:lpstr>Eind product </vt:lpstr>
      <vt:lpstr>einde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Muizenval </dc:title>
  <dc:creator>Jasper Scheffers</dc:creator>
  <cp:lastModifiedBy>Jasper Scheffers</cp:lastModifiedBy>
  <cp:revision>1</cp:revision>
  <dcterms:created xsi:type="dcterms:W3CDTF">2020-01-22T10:48:34Z</dcterms:created>
  <dcterms:modified xsi:type="dcterms:W3CDTF">2020-01-22T10:51:48Z</dcterms:modified>
</cp:coreProperties>
</file>