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handoutMasterIdLst>
    <p:handoutMasterId r:id="rId11"/>
  </p:handoutMasterIdLst>
  <p:sldIdLst>
    <p:sldId id="280" r:id="rId2"/>
    <p:sldId id="270" r:id="rId3"/>
    <p:sldId id="271" r:id="rId4"/>
    <p:sldId id="272" r:id="rId5"/>
    <p:sldId id="273" r:id="rId6"/>
    <p:sldId id="274" r:id="rId7"/>
    <p:sldId id="275" r:id="rId8"/>
    <p:sldId id="276" r:id="rId9"/>
  </p:sldIdLst>
  <p:sldSz cx="12192000" cy="6858000"/>
  <p:notesSz cx="6858000" cy="9144000"/>
  <p:defaultTextStyle>
    <a:defPPr rtl="0"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DAD7C303-4EAB-41FA-8F35-8C9519BCC833}">
          <p14:sldIdLst>
            <p14:sldId id="280"/>
            <p14:sldId id="270"/>
            <p14:sldId id="271"/>
            <p14:sldId id="272"/>
            <p14:sldId id="273"/>
            <p14:sldId id="274"/>
            <p14:sldId id="275"/>
            <p14:sldId id="2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70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BE69C0F-6D87-4CAE-9298-20D4121A3602}" type="datetime1">
              <a:rPr lang="nl-NL" smtClean="0"/>
              <a:t>2-10-2019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80BE5A-9D85-4716-9443-9D9E66ACB5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87826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noProof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DDE03C6-70C1-48C0-9C8F-A2C4DA6EE358}" type="datetime1">
              <a:rPr lang="nl-NL" noProof="0" smtClean="0"/>
              <a:t>2-10-2019</a:t>
            </a:fld>
            <a:endParaRPr lang="nl-NL" noProof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1E05635-4EFD-4447-A451-86C57984FA89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2066023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1E05635-4EFD-4447-A451-86C57984FA89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9174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1E05635-4EFD-4447-A451-86C57984FA89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4482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1E05635-4EFD-4447-A451-86C57984FA89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4845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1E05635-4EFD-4447-A451-86C57984FA89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0683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1E05635-4EFD-4447-A451-86C57984FA89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0630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1E05635-4EFD-4447-A451-86C57984FA89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02903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1E05635-4EFD-4447-A451-86C57984FA89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5012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1E05635-4EFD-4447-A451-86C57984FA89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7097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nl-NL" sz="1800" noProof="0"/>
          </a:p>
        </p:txBody>
      </p:sp>
      <p:sp useBgFill="1">
        <p:nvSpPr>
          <p:cNvPr id="13" name="Afgeronde rechthoek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nl-NL" sz="1800" noProof="0"/>
          </a:p>
        </p:txBody>
      </p:sp>
      <p:sp>
        <p:nvSpPr>
          <p:cNvPr id="7" name="Rechthoek 6"/>
          <p:cNvSpPr/>
          <p:nvPr/>
        </p:nvSpPr>
        <p:spPr bwMode="grayWhite"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nl-NL" sz="1800" noProof="0"/>
          </a:p>
        </p:txBody>
      </p:sp>
      <p:sp>
        <p:nvSpPr>
          <p:cNvPr id="10" name="Rechthoek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nl-NL" sz="1800" noProof="0"/>
          </a:p>
        </p:txBody>
      </p:sp>
      <p:sp>
        <p:nvSpPr>
          <p:cNvPr id="11" name="Rechthoek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nl-NL" sz="1800" noProof="0"/>
          </a:p>
        </p:txBody>
      </p:sp>
      <p:sp>
        <p:nvSpPr>
          <p:cNvPr id="8" name="Titel 7"/>
          <p:cNvSpPr>
            <a:spLocks noGrp="1"/>
          </p:cNvSpPr>
          <p:nvPr>
            <p:ph type="ctrTitle" hasCustomPrompt="1"/>
          </p:nvPr>
        </p:nvSpPr>
        <p:spPr>
          <a:xfrm>
            <a:off x="609600" y="1505931"/>
            <a:ext cx="10972800" cy="1470025"/>
          </a:xfrm>
        </p:spPr>
        <p:txBody>
          <a:bodyPr rtlCol="0" anchor="ctr"/>
          <a:lstStyle>
            <a:lvl1pPr algn="ctr">
              <a:defRPr lang="en-US" dirty="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de titelstijl van het model te bewerken</a:t>
            </a:r>
            <a:endParaRPr kumimoji="0" lang="nl-NL" noProof="0"/>
          </a:p>
        </p:txBody>
      </p:sp>
      <p:sp>
        <p:nvSpPr>
          <p:cNvPr id="9" name="Subtitel 8"/>
          <p:cNvSpPr>
            <a:spLocks noGrp="1"/>
          </p:cNvSpPr>
          <p:nvPr>
            <p:ph type="subTitle" idx="1" hasCustomPrompt="1"/>
          </p:nvPr>
        </p:nvSpPr>
        <p:spPr>
          <a:xfrm>
            <a:off x="1727200" y="3200400"/>
            <a:ext cx="8534400" cy="1600200"/>
          </a:xfrm>
        </p:spPr>
        <p:txBody>
          <a:bodyPr rtlCol="0"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nl-NL" noProof="0"/>
              <a:t>Klik om de subtitelstijl van het model te bewerken</a:t>
            </a:r>
            <a:endParaRPr kumimoji="0" lang="nl-NL" noProof="0"/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>
          <a:solidFill>
            <a:schemeClr val="accent1">
              <a:lumMod val="75000"/>
            </a:schemeClr>
          </a:solidFill>
        </p:spPr>
        <p:txBody>
          <a:bodyPr lIns="0" tIns="0" rIns="0" bIns="0" rtlCol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 rtl="0"/>
            <a:fld id="{401CF334-2D5C-4859-84A6-CA7E6E43FAEB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Een voettekst toevoegen</a:t>
            </a:r>
          </a:p>
        </p:txBody>
      </p:sp>
      <p:sp>
        <p:nvSpPr>
          <p:cNvPr id="28" name="Tijdelijke aanduiding voor datum 2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9A19EA3-83A1-4AFD-8D6B-A08EAE783DEE}" type="datetime1">
              <a:rPr lang="nl-NL" noProof="0" smtClean="0"/>
              <a:t>2-10-2019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40069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  <a:endParaRPr kumimoji="0" lang="nl-NL" noProof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 eaLnBrk="1" latinLnBrk="0" hangingPunct="1"/>
            <a:r>
              <a:rPr lang="nl-NL" noProof="0"/>
              <a:t>Klik om de tekststijlen van het model te bewerken</a:t>
            </a:r>
          </a:p>
          <a:p>
            <a:pPr lvl="1" rtl="0" eaLnBrk="1" latinLnBrk="0" hangingPunct="1"/>
            <a:r>
              <a:rPr lang="nl-NL" noProof="0"/>
              <a:t>Tweede niveau</a:t>
            </a:r>
          </a:p>
          <a:p>
            <a:pPr lvl="2" rtl="0" eaLnBrk="1" latinLnBrk="0" hangingPunct="1"/>
            <a:r>
              <a:rPr lang="nl-NL" noProof="0"/>
              <a:t>Derde niveau</a:t>
            </a:r>
          </a:p>
          <a:p>
            <a:pPr lvl="3" rtl="0" eaLnBrk="1" latinLnBrk="0" hangingPunct="1"/>
            <a:r>
              <a:rPr lang="nl-NL" noProof="0"/>
              <a:t>Vierde niveau</a:t>
            </a:r>
          </a:p>
          <a:p>
            <a:pPr lvl="4" rtl="0" eaLnBrk="1" latinLnBrk="0" hangingPunct="1"/>
            <a:r>
              <a:rPr lang="nl-NL" noProof="0"/>
              <a:t>Vijfde niveau</a:t>
            </a:r>
            <a:endParaRPr kumimoji="0"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Een voettekst toevoegen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B7B0D4-1719-437B-BD74-1A09A536FE0A}" type="datetime1">
              <a:rPr lang="nl-NL" noProof="0" smtClean="0"/>
              <a:t>2-10-2019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20773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274642"/>
            <a:ext cx="2682240" cy="5851525"/>
          </a:xfrm>
        </p:spPr>
        <p:txBody>
          <a:bodyPr vert="eaVert" rtlCol="0"/>
          <a:lstStyle/>
          <a:p>
            <a:pPr rtl="0"/>
            <a:r>
              <a:rPr lang="nl-NL" noProof="0"/>
              <a:t>Klik om de titelstijl van het model te bewerken</a:t>
            </a:r>
            <a:endParaRPr kumimoji="0" lang="nl-NL" noProof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1219200" y="274641"/>
            <a:ext cx="7416800" cy="5851525"/>
          </a:xfrm>
        </p:spPr>
        <p:txBody>
          <a:bodyPr vert="eaVert" rtlCol="0"/>
          <a:lstStyle/>
          <a:p>
            <a:pPr lvl="0" rtl="0" eaLnBrk="1" latinLnBrk="0" hangingPunct="1"/>
            <a:r>
              <a:rPr lang="nl-NL" noProof="0"/>
              <a:t>Klik om de tekststijlen van het model te bewerken</a:t>
            </a:r>
          </a:p>
          <a:p>
            <a:pPr lvl="1" rtl="0" eaLnBrk="1" latinLnBrk="0" hangingPunct="1"/>
            <a:r>
              <a:rPr lang="nl-NL" noProof="0"/>
              <a:t>Tweede niveau</a:t>
            </a:r>
          </a:p>
          <a:p>
            <a:pPr lvl="2" rtl="0" eaLnBrk="1" latinLnBrk="0" hangingPunct="1"/>
            <a:r>
              <a:rPr lang="nl-NL" noProof="0"/>
              <a:t>Derde niveau</a:t>
            </a:r>
          </a:p>
          <a:p>
            <a:pPr lvl="3" rtl="0" eaLnBrk="1" latinLnBrk="0" hangingPunct="1"/>
            <a:r>
              <a:rPr lang="nl-NL" noProof="0"/>
              <a:t>Vierde niveau</a:t>
            </a:r>
          </a:p>
          <a:p>
            <a:pPr lvl="4" rtl="0" eaLnBrk="1" latinLnBrk="0" hangingPunct="1"/>
            <a:r>
              <a:rPr lang="nl-NL" noProof="0"/>
              <a:t>Vijfde niveau</a:t>
            </a:r>
            <a:endParaRPr kumimoji="0"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Een voettekst toevoegen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34B5E73-2612-4448-ACAD-C24FB8FD9CAB}" type="datetime1">
              <a:rPr lang="nl-NL" noProof="0" smtClean="0"/>
              <a:t>2-10-2019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92358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  <a:endParaRPr kumimoji="0" lang="nl-NL" noProof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" hasCustomPrompt="1"/>
          </p:nvPr>
        </p:nvSpPr>
        <p:spPr>
          <a:xfrm>
            <a:off x="1219200" y="1447800"/>
            <a:ext cx="10363200" cy="4572000"/>
          </a:xfrm>
        </p:spPr>
        <p:txBody>
          <a:bodyPr vert="horz" rtlCol="0"/>
          <a:lstStyle/>
          <a:p>
            <a:pPr lvl="0" rtl="0" eaLnBrk="1" latinLnBrk="0" hangingPunct="1"/>
            <a:r>
              <a:rPr lang="nl-NL" noProof="0"/>
              <a:t>Klik om de tekststijlen van het model te bewerken</a:t>
            </a:r>
          </a:p>
          <a:p>
            <a:pPr lvl="1" rtl="0" eaLnBrk="1" latinLnBrk="0" hangingPunct="1"/>
            <a:r>
              <a:rPr lang="nl-NL" noProof="0"/>
              <a:t>Tweede niveau</a:t>
            </a:r>
          </a:p>
          <a:p>
            <a:pPr lvl="2" rtl="0" eaLnBrk="1" latinLnBrk="0" hangingPunct="1"/>
            <a:r>
              <a:rPr lang="nl-NL" noProof="0"/>
              <a:t>Derde niveau</a:t>
            </a:r>
          </a:p>
          <a:p>
            <a:pPr lvl="3" rtl="0" eaLnBrk="1" latinLnBrk="0" hangingPunct="1"/>
            <a:r>
              <a:rPr lang="nl-NL" noProof="0"/>
              <a:t>Vierde niveau</a:t>
            </a:r>
          </a:p>
          <a:p>
            <a:pPr lvl="4" rtl="0" eaLnBrk="1" latinLnBrk="0" hangingPunct="1"/>
            <a:r>
              <a:rPr lang="nl-NL" noProof="0"/>
              <a:t>Vijfde niveau</a:t>
            </a:r>
            <a:endParaRPr kumimoji="0"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Een voettekst toevoegen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0F529C-89C0-4E12-913F-3F70C63AD165}" type="datetime1">
              <a:rPr lang="nl-NL" noProof="0" smtClean="0"/>
              <a:t>2-10-2019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31643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nl-NL" sz="1800" noProof="0"/>
          </a:p>
        </p:txBody>
      </p:sp>
      <p:sp useBgFill="1">
        <p:nvSpPr>
          <p:cNvPr id="10" name="Afgeronde rechthoek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nl-NL" sz="1800" noProof="0"/>
          </a:p>
        </p:txBody>
      </p:sp>
      <p:sp>
        <p:nvSpPr>
          <p:cNvPr id="7" name="Rechthoek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nl-NL" sz="1800" noProof="0"/>
          </a:p>
        </p:txBody>
      </p:sp>
      <p:sp>
        <p:nvSpPr>
          <p:cNvPr id="8" name="Rechthoek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nl-NL" sz="1800" noProof="0"/>
          </a:p>
        </p:txBody>
      </p:sp>
      <p:sp>
        <p:nvSpPr>
          <p:cNvPr id="9" name="Rechthoek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nl-NL" sz="1800" noProof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63084" y="952501"/>
            <a:ext cx="10363200" cy="1362075"/>
          </a:xfrm>
        </p:spPr>
        <p:txBody>
          <a:bodyPr rtlCol="0" anchor="b" anchorCtr="0"/>
          <a:lstStyle>
            <a:lvl1pPr algn="l">
              <a:buNone/>
              <a:defRPr sz="4000" b="0" cap="none"/>
            </a:lvl1pPr>
          </a:lstStyle>
          <a:p>
            <a:pPr rtl="0"/>
            <a:r>
              <a:rPr lang="nl-NL" noProof="0"/>
              <a:t>Klik om de titelstijl van het model te bewerken</a:t>
            </a:r>
            <a:endParaRPr kumimoji="0" lang="nl-NL" noProof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963084" y="2547938"/>
            <a:ext cx="10363200" cy="1338262"/>
          </a:xfrm>
        </p:spPr>
        <p:txBody>
          <a:bodyPr rtlCol="0" anchor="t" anchorCtr="0"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 eaLnBrk="1" latinLnBrk="0" hangingPunct="1"/>
            <a:r>
              <a:rPr lang="nl-NL" noProof="0"/>
              <a:t>Klik om de tekststijlen van het model te bewerken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 rtlCol="0"/>
          <a:lstStyle/>
          <a:p>
            <a:pPr rtl="0"/>
            <a:fld id="{401CF334-2D5C-4859-84A6-CA7E6E43FAEB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 rtlCol="0"/>
          <a:lstStyle/>
          <a:p>
            <a:pPr rtl="0"/>
            <a:r>
              <a:rPr lang="nl-NL" noProof="0"/>
              <a:t>Een voettekst toevoegen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54C85F-2FF9-4B4E-881A-ECD97294059C}" type="datetime1">
              <a:rPr lang="nl-NL" noProof="0" smtClean="0"/>
              <a:t>2-10-2019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90822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  <a:endParaRPr kumimoji="0" lang="nl-NL" noProof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" hasCustomPrompt="1"/>
          </p:nvPr>
        </p:nvSpPr>
        <p:spPr>
          <a:xfrm>
            <a:off x="1219200" y="1447800"/>
            <a:ext cx="4998720" cy="4572000"/>
          </a:xfrm>
        </p:spPr>
        <p:txBody>
          <a:bodyPr vert="horz" rtlCol="0"/>
          <a:lstStyle/>
          <a:p>
            <a:pPr lvl="0" rtl="0" eaLnBrk="1" latinLnBrk="0" hangingPunct="1"/>
            <a:r>
              <a:rPr lang="nl-NL" noProof="0"/>
              <a:t>Klik om de tekststijlen van het model te bewerken</a:t>
            </a:r>
          </a:p>
          <a:p>
            <a:pPr lvl="1" rtl="0" eaLnBrk="1" latinLnBrk="0" hangingPunct="1"/>
            <a:r>
              <a:rPr lang="nl-NL" noProof="0"/>
              <a:t>Tweede niveau</a:t>
            </a:r>
          </a:p>
          <a:p>
            <a:pPr lvl="2" rtl="0" eaLnBrk="1" latinLnBrk="0" hangingPunct="1"/>
            <a:r>
              <a:rPr lang="nl-NL" noProof="0"/>
              <a:t>Derde niveau</a:t>
            </a:r>
          </a:p>
          <a:p>
            <a:pPr lvl="3" rtl="0" eaLnBrk="1" latinLnBrk="0" hangingPunct="1"/>
            <a:r>
              <a:rPr lang="nl-NL" noProof="0"/>
              <a:t>Vierde niveau</a:t>
            </a:r>
          </a:p>
          <a:p>
            <a:pPr lvl="4" rtl="0" eaLnBrk="1" latinLnBrk="0" hangingPunct="1"/>
            <a:r>
              <a:rPr lang="nl-NL" noProof="0"/>
              <a:t>Vijfde niveau</a:t>
            </a:r>
            <a:endParaRPr kumimoji="0" lang="nl-NL" noProof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2" hasCustomPrompt="1"/>
          </p:nvPr>
        </p:nvSpPr>
        <p:spPr>
          <a:xfrm>
            <a:off x="6578600" y="1447800"/>
            <a:ext cx="4998720" cy="4572000"/>
          </a:xfrm>
        </p:spPr>
        <p:txBody>
          <a:bodyPr vert="horz" rtlCol="0"/>
          <a:lstStyle/>
          <a:p>
            <a:pPr lvl="0" rtl="0" eaLnBrk="1" latinLnBrk="0" hangingPunct="1"/>
            <a:r>
              <a:rPr lang="nl-NL" noProof="0"/>
              <a:t>Klik om de tekststijlen van het model te bewerken</a:t>
            </a:r>
          </a:p>
          <a:p>
            <a:pPr lvl="1" rtl="0" eaLnBrk="1" latinLnBrk="0" hangingPunct="1"/>
            <a:r>
              <a:rPr lang="nl-NL" noProof="0"/>
              <a:t>Tweede niveau</a:t>
            </a:r>
          </a:p>
          <a:p>
            <a:pPr lvl="2" rtl="0" eaLnBrk="1" latinLnBrk="0" hangingPunct="1"/>
            <a:r>
              <a:rPr lang="nl-NL" noProof="0"/>
              <a:t>Derde niveau</a:t>
            </a:r>
          </a:p>
          <a:p>
            <a:pPr lvl="3" rtl="0" eaLnBrk="1" latinLnBrk="0" hangingPunct="1"/>
            <a:r>
              <a:rPr lang="nl-NL" noProof="0"/>
              <a:t>Vierde niveau</a:t>
            </a:r>
          </a:p>
          <a:p>
            <a:pPr lvl="4" rtl="0" eaLnBrk="1" latinLnBrk="0" hangingPunct="1"/>
            <a:r>
              <a:rPr lang="nl-NL" noProof="0"/>
              <a:t>Vijfde niveau</a:t>
            </a:r>
            <a:endParaRPr kumimoji="0"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Een voettekst toevoegen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2781487-17AC-4035-9B7B-A9D9B377C43D}" type="datetime1">
              <a:rPr lang="nl-NL" noProof="0" smtClean="0"/>
              <a:t>2-10-2019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6584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219200" y="273050"/>
            <a:ext cx="10363200" cy="1143000"/>
          </a:xfrm>
        </p:spPr>
        <p:txBody>
          <a:bodyPr rtlCol="0" anchor="b" anchorCtr="0"/>
          <a:lstStyle>
            <a:lvl1pPr>
              <a:defRPr/>
            </a:lvl1pPr>
          </a:lstStyle>
          <a:p>
            <a:pPr rtl="0"/>
            <a:r>
              <a:rPr lang="nl-NL" noProof="0"/>
              <a:t>Klik om de titelstijl van het model te bewerken</a:t>
            </a:r>
            <a:endParaRPr kumimoji="0" lang="nl-NL" noProof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rtlCol="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nl-NL" noProof="0"/>
              <a:t>Klik om de tekststijlen van het model te bewerken</a:t>
            </a:r>
          </a:p>
        </p:txBody>
      </p:sp>
      <p:sp>
        <p:nvSpPr>
          <p:cNvPr id="11" name="Tijdelijke aanduiding voor inhoud 10"/>
          <p:cNvSpPr>
            <a:spLocks noGrp="1"/>
          </p:cNvSpPr>
          <p:nvPr>
            <p:ph sz="half" idx="2" hasCustomPrompt="1"/>
          </p:nvPr>
        </p:nvSpPr>
        <p:spPr>
          <a:xfrm>
            <a:off x="1219200" y="2247900"/>
            <a:ext cx="4978400" cy="3886200"/>
          </a:xfrm>
        </p:spPr>
        <p:txBody>
          <a:bodyPr vert="horz" rtlCol="0"/>
          <a:lstStyle/>
          <a:p>
            <a:pPr lvl="0" rtl="0" eaLnBrk="1" latinLnBrk="0" hangingPunct="1"/>
            <a:r>
              <a:rPr lang="nl-NL" noProof="0"/>
              <a:t>Klik om de tekststijlen van het model te bewerken</a:t>
            </a:r>
          </a:p>
          <a:p>
            <a:pPr lvl="1" rtl="0" eaLnBrk="1" latinLnBrk="0" hangingPunct="1"/>
            <a:r>
              <a:rPr lang="nl-NL" noProof="0"/>
              <a:t>Tweede niveau</a:t>
            </a:r>
          </a:p>
          <a:p>
            <a:pPr lvl="2" rtl="0" eaLnBrk="1" latinLnBrk="0" hangingPunct="1"/>
            <a:r>
              <a:rPr lang="nl-NL" noProof="0"/>
              <a:t>Derde niveau</a:t>
            </a:r>
          </a:p>
          <a:p>
            <a:pPr lvl="3" rtl="0" eaLnBrk="1" latinLnBrk="0" hangingPunct="1"/>
            <a:r>
              <a:rPr lang="nl-NL" noProof="0"/>
              <a:t>Vierde niveau</a:t>
            </a:r>
          </a:p>
          <a:p>
            <a:pPr lvl="4" rtl="0" eaLnBrk="1" latinLnBrk="0" hangingPunct="1"/>
            <a:r>
              <a:rPr lang="nl-NL" noProof="0"/>
              <a:t>Vijfde niveau</a:t>
            </a:r>
            <a:endParaRPr kumimoji="0"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 hasCustomPrompt="1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rtlCol="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nl-NL" noProof="0"/>
              <a:t>Klik om de tekststijlen van het model te bewerken</a:t>
            </a:r>
          </a:p>
        </p:txBody>
      </p:sp>
      <p:sp>
        <p:nvSpPr>
          <p:cNvPr id="13" name="Tijdelijke aanduiding voor inhoud 12"/>
          <p:cNvSpPr>
            <a:spLocks noGrp="1"/>
          </p:cNvSpPr>
          <p:nvPr>
            <p:ph sz="half" idx="4" hasCustomPrompt="1"/>
          </p:nvPr>
        </p:nvSpPr>
        <p:spPr>
          <a:xfrm>
            <a:off x="6604000" y="2247900"/>
            <a:ext cx="4978400" cy="3886200"/>
          </a:xfrm>
        </p:spPr>
        <p:txBody>
          <a:bodyPr vert="horz" rtlCol="0"/>
          <a:lstStyle/>
          <a:p>
            <a:pPr lvl="0" rtl="0" eaLnBrk="1" latinLnBrk="0" hangingPunct="1"/>
            <a:r>
              <a:rPr lang="nl-NL" noProof="0"/>
              <a:t>Klik om de tekststijlen van het model te bewerken</a:t>
            </a:r>
          </a:p>
          <a:p>
            <a:pPr lvl="1" rtl="0" eaLnBrk="1" latinLnBrk="0" hangingPunct="1"/>
            <a:r>
              <a:rPr lang="nl-NL" noProof="0"/>
              <a:t>Tweede niveau</a:t>
            </a:r>
          </a:p>
          <a:p>
            <a:pPr lvl="2" rtl="0" eaLnBrk="1" latinLnBrk="0" hangingPunct="1"/>
            <a:r>
              <a:rPr lang="nl-NL" noProof="0"/>
              <a:t>Derde niveau</a:t>
            </a:r>
          </a:p>
          <a:p>
            <a:pPr lvl="3" rtl="0" eaLnBrk="1" latinLnBrk="0" hangingPunct="1"/>
            <a:r>
              <a:rPr lang="nl-NL" noProof="0"/>
              <a:t>Vierde niveau</a:t>
            </a:r>
          </a:p>
          <a:p>
            <a:pPr lvl="4" rtl="0" eaLnBrk="1" latinLnBrk="0" hangingPunct="1"/>
            <a:r>
              <a:rPr lang="nl-NL" noProof="0"/>
              <a:t>Vijfde niveau</a:t>
            </a:r>
            <a:endParaRPr kumimoji="0" lang="nl-NL" noProof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Een voettekst toevoegen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AEE12E1-E793-41ED-8F4F-FAC25DFF72E1}" type="datetime1">
              <a:rPr lang="nl-NL" noProof="0" smtClean="0"/>
              <a:t>2-10-2019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91127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  <a:endParaRPr kumimoji="0" lang="nl-NL" noProof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Een voettekst toevoegen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8BEE4FD-8186-47AC-B7E6-AE6EABBC23EE}" type="datetime1">
              <a:rPr lang="nl-NL" noProof="0" smtClean="0"/>
              <a:t>2-10-2019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6130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Een voettekst toevoegen</a:t>
            </a:r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4B5A0E-9478-4AB3-A19B-840D7D484BEE}" type="datetime1">
              <a:rPr lang="nl-NL" noProof="0" smtClean="0"/>
              <a:t>2-10-2019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71155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nl-NL" sz="1800" noProof="0"/>
          </a:p>
        </p:txBody>
      </p:sp>
      <p:sp useBgFill="1">
        <p:nvSpPr>
          <p:cNvPr id="9" name="Afgeronde rechthoek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nl-NL" sz="1800" noProof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219200" y="273050"/>
            <a:ext cx="10363200" cy="1143000"/>
          </a:xfrm>
        </p:spPr>
        <p:txBody>
          <a:bodyPr rtlCol="0" anchor="b" anchorCtr="0"/>
          <a:lstStyle>
            <a:lvl1pPr algn="l">
              <a:buNone/>
              <a:defRPr sz="4000" b="0"/>
            </a:lvl1pPr>
          </a:lstStyle>
          <a:p>
            <a:pPr rtl="0"/>
            <a:r>
              <a:rPr lang="nl-NL" noProof="0"/>
              <a:t>Klik om de titelstijl van het model te bewerken</a:t>
            </a:r>
            <a:endParaRPr kumimoji="0" lang="nl-NL" noProof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1" hasCustomPrompt="1"/>
          </p:nvPr>
        </p:nvSpPr>
        <p:spPr>
          <a:xfrm>
            <a:off x="3962400" y="1600200"/>
            <a:ext cx="7620000" cy="4495800"/>
          </a:xfrm>
        </p:spPr>
        <p:txBody>
          <a:bodyPr vert="horz" rtlCol="0"/>
          <a:lstStyle/>
          <a:p>
            <a:pPr lvl="0" rtl="0" eaLnBrk="1" latinLnBrk="0" hangingPunct="1"/>
            <a:r>
              <a:rPr lang="nl-NL" noProof="0"/>
              <a:t>Klik om de tekststijlen van het model te bewerken</a:t>
            </a:r>
          </a:p>
          <a:p>
            <a:pPr lvl="1" rtl="0" eaLnBrk="1" latinLnBrk="0" hangingPunct="1"/>
            <a:r>
              <a:rPr lang="nl-NL" noProof="0"/>
              <a:t>Tweede niveau</a:t>
            </a:r>
          </a:p>
          <a:p>
            <a:pPr lvl="2" rtl="0" eaLnBrk="1" latinLnBrk="0" hangingPunct="1"/>
            <a:r>
              <a:rPr lang="nl-NL" noProof="0"/>
              <a:t>Derde niveau</a:t>
            </a:r>
          </a:p>
          <a:p>
            <a:pPr lvl="3" rtl="0" eaLnBrk="1" latinLnBrk="0" hangingPunct="1"/>
            <a:r>
              <a:rPr lang="nl-NL" noProof="0"/>
              <a:t>Vierde niveau</a:t>
            </a:r>
          </a:p>
          <a:p>
            <a:pPr lvl="4" rtl="0" eaLnBrk="1" latinLnBrk="0" hangingPunct="1"/>
            <a:r>
              <a:rPr lang="nl-NL" noProof="0"/>
              <a:t>Vijfde niveau</a:t>
            </a:r>
            <a:endParaRPr kumimoji="0" lang="nl-NL" noProof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 hasCustomPrompt="1"/>
          </p:nvPr>
        </p:nvSpPr>
        <p:spPr>
          <a:xfrm>
            <a:off x="1219200" y="1600200"/>
            <a:ext cx="2540000" cy="4495800"/>
          </a:xfrm>
        </p:spPr>
        <p:txBody>
          <a:bodyPr rtlCol="0"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rtl="0" eaLnBrk="1" latinLnBrk="0" hangingPunct="1"/>
            <a:r>
              <a:rPr lang="nl-NL" noProof="0"/>
              <a:t>Klik om de tekststijlen van het model te bewerken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Een voettekst toevoegen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025865-BF66-4F37-9F4F-F7DC46758546}" type="datetime1">
              <a:rPr lang="nl-NL" noProof="0" smtClean="0"/>
              <a:t>2-10-2019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56626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nl-NL" sz="1800" noProof="0"/>
          </a:p>
        </p:txBody>
      </p:sp>
      <p:sp>
        <p:nvSpPr>
          <p:cNvPr id="12" name="Rechthoek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nl-NL" sz="1800" noProof="0"/>
          </a:p>
        </p:txBody>
      </p:sp>
      <p:sp>
        <p:nvSpPr>
          <p:cNvPr id="13" name="Rechthoek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nl-NL" sz="1800" noProof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219200" y="4900550"/>
            <a:ext cx="9753600" cy="522288"/>
          </a:xfrm>
        </p:spPr>
        <p:txBody>
          <a:bodyPr rtlCol="0" anchor="ctr">
            <a:noAutofit/>
          </a:bodyPr>
          <a:lstStyle>
            <a:lvl1pPr algn="l">
              <a:buNone/>
              <a:defRPr sz="2800" b="0"/>
            </a:lvl1pPr>
          </a:lstStyle>
          <a:p>
            <a:pPr rtl="0"/>
            <a:r>
              <a:rPr lang="nl-NL" noProof="0"/>
              <a:t>Klik om de titelstijl van het model te bewerken</a:t>
            </a:r>
            <a:endParaRPr kumimoji="0" lang="nl-NL" noProof="0"/>
          </a:p>
        </p:txBody>
      </p:sp>
      <p:sp>
        <p:nvSpPr>
          <p:cNvPr id="3" name="Tijdelijke aanduiding voor afbeelding 2" descr="Een lege tijdelijke aanduiding om een afbeelding toe te voegen. Klik op de tijdelijke aanduiding en selecteer de afbeelding die u wilt toevoegen"/>
          <p:cNvSpPr>
            <a:spLocks noGrp="1"/>
          </p:cNvSpPr>
          <p:nvPr>
            <p:ph type="pic" idx="1" hasCustomPrompt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 rtlCol="0"/>
          <a:lstStyle>
            <a:lvl1pPr marL="0" indent="0">
              <a:buNone/>
              <a:defRPr sz="3200"/>
            </a:lvl1pPr>
          </a:lstStyle>
          <a:p>
            <a:pPr rtl="0"/>
            <a:r>
              <a:rPr lang="nl-NL" noProof="0"/>
              <a:t>Klik op pictogram om afbeelding toe te voegen</a:t>
            </a:r>
            <a:endParaRPr kumimoji="0"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219200" y="5445825"/>
            <a:ext cx="9753600" cy="685800"/>
          </a:xfrm>
        </p:spPr>
        <p:txBody>
          <a:bodyPr rtlCol="0"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rtl="0" eaLnBrk="1" latinLnBrk="0" hangingPunct="1"/>
            <a:r>
              <a:rPr lang="nl-NL" noProof="0"/>
              <a:t>Klik om de tekststijlen van het model te bewerken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 rtlCol="0"/>
          <a:lstStyle/>
          <a:p>
            <a:pPr rtl="0"/>
            <a:fld id="{401CF334-2D5C-4859-84A6-CA7E6E43FAEB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 rtlCol="0"/>
          <a:lstStyle/>
          <a:p>
            <a:pPr rtl="0"/>
            <a:r>
              <a:rPr lang="nl-NL" noProof="0"/>
              <a:t>Een voettekst toevoegen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F7CD019-D19C-4EBC-A6A2-06831E94E766}" type="datetime1">
              <a:rPr lang="nl-NL" noProof="0" smtClean="0"/>
              <a:t>2-10-2019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72657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nl-NL" sz="1800" noProof="0"/>
          </a:p>
        </p:txBody>
      </p:sp>
      <p:sp useBgFill="1">
        <p:nvSpPr>
          <p:cNvPr id="8" name="Afgeronde rechthoek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nl-NL" sz="1800" noProof="0"/>
          </a:p>
        </p:txBody>
      </p: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rtlCol="0" anchor="b" anchorCtr="0">
            <a:normAutofit/>
          </a:bodyPr>
          <a:lstStyle/>
          <a:p>
            <a:pPr rtl="0"/>
            <a:r>
              <a:rPr lang="nl-NL" noProof="0"/>
              <a:t>Klik om de titelstijl van het model te bewerken</a:t>
            </a:r>
            <a:endParaRPr kumimoji="0" lang="nl-NL" noProof="0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 rtl="0" eaLnBrk="1" latinLnBrk="0" hangingPunct="1"/>
            <a:r>
              <a:rPr lang="nl-NL" noProof="0"/>
              <a:t>Klik om de tekststijlen van het model te bewerken</a:t>
            </a:r>
          </a:p>
          <a:p>
            <a:pPr lvl="1" rtl="0" eaLnBrk="1" latinLnBrk="0" hangingPunct="1"/>
            <a:r>
              <a:rPr lang="nl-NL" noProof="0"/>
              <a:t>Tweede niveau</a:t>
            </a:r>
          </a:p>
          <a:p>
            <a:pPr lvl="2" rtl="0" eaLnBrk="1" latinLnBrk="0" hangingPunct="1"/>
            <a:r>
              <a:rPr lang="nl-NL" noProof="0"/>
              <a:t>Derde niveau</a:t>
            </a:r>
          </a:p>
          <a:p>
            <a:pPr lvl="3" rtl="0" eaLnBrk="1" latinLnBrk="0" hangingPunct="1"/>
            <a:r>
              <a:rPr lang="nl-NL" noProof="0"/>
              <a:t>Vierde niveau</a:t>
            </a:r>
          </a:p>
          <a:p>
            <a:pPr lvl="4" rtl="0" eaLnBrk="1" latinLnBrk="0" hangingPunct="1"/>
            <a:r>
              <a:rPr lang="nl-NL" noProof="0"/>
              <a:t>Vijfde niveau</a:t>
            </a:r>
            <a:endParaRPr kumimoji="0" lang="nl-NL" noProof="0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txBody>
          <a:bodyPr wrap="none" lIns="0" tIns="0" rIns="0" bIns="0" rtlCol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fld id="{401CF334-2D5C-4859-84A6-CA7E6E43FAEB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rtlCol="0"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rtl="0"/>
            <a:r>
              <a:rPr lang="nl-NL" noProof="0"/>
              <a:t>Een voettekst toevoegen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rtlCol="0"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rtl="0"/>
            <a:fld id="{814D9BC4-01EA-4CB3-A91C-763EC1F913BF}" type="datetime1">
              <a:rPr lang="nl-NL" noProof="0" smtClean="0"/>
              <a:t>2-10-2019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930970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>
            <a:lumMod val="75000"/>
          </a:schemeClr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>
            <a:lumMod val="75000"/>
          </a:schemeClr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lumMod val="60000"/>
            <a:lumOff val="4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>
            <a:lumMod val="75000"/>
          </a:schemeClr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lumMod val="75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526030" indent="-285750" algn="l" rtl="0" eaLnBrk="1" latinLnBrk="0" hangingPunct="1">
        <a:spcBef>
          <a:spcPts val="370"/>
        </a:spcBef>
        <a:buClr>
          <a:schemeClr val="accent3">
            <a:lumMod val="50000"/>
          </a:schemeClr>
        </a:buClr>
        <a:buFont typeface="Arial" panose="020B0604020202020204" pitchFamily="34" charset="0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nl-NL" dirty="0"/>
              <a:t>Mijn display</a:t>
            </a:r>
          </a:p>
        </p:txBody>
      </p:sp>
      <p:sp>
        <p:nvSpPr>
          <p:cNvPr id="4" name="Subtitel 3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6607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dirty="0"/>
              <a:t>Product 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sz="quarter" idx="1"/>
          </p:nvPr>
        </p:nvSpPr>
        <p:spPr/>
        <p:txBody>
          <a:bodyPr rtlCol="0">
            <a:normAutofit lnSpcReduction="10000"/>
          </a:bodyPr>
          <a:lstStyle/>
          <a:p>
            <a:pPr rtl="0"/>
            <a:r>
              <a:rPr lang="nl-NL" dirty="0"/>
              <a:t>Waarom </a:t>
            </a:r>
          </a:p>
          <a:p>
            <a:pPr rtl="0"/>
            <a:r>
              <a:rPr lang="nl-NL" dirty="0"/>
              <a:t>Simpel</a:t>
            </a:r>
          </a:p>
          <a:p>
            <a:pPr rtl="0"/>
            <a:r>
              <a:rPr lang="nl-NL" dirty="0"/>
              <a:t>Makkelijke vorm </a:t>
            </a:r>
          </a:p>
          <a:p>
            <a:pPr rtl="0"/>
            <a:r>
              <a:rPr lang="nl-NL" dirty="0"/>
              <a:t>Leuk </a:t>
            </a:r>
            <a:r>
              <a:rPr lang="nl-NL" dirty="0" err="1"/>
              <a:t>consept</a:t>
            </a:r>
            <a:endParaRPr lang="nl-NL" dirty="0"/>
          </a:p>
          <a:p>
            <a:pPr rtl="0"/>
            <a:endParaRPr lang="nl-NL" dirty="0"/>
          </a:p>
          <a:p>
            <a:pPr rtl="0"/>
            <a:endParaRPr lang="nl-NL" dirty="0"/>
          </a:p>
          <a:p>
            <a:pPr rtl="0"/>
            <a:endParaRPr lang="nl-NL" dirty="0"/>
          </a:p>
          <a:p>
            <a:pPr rtl="0"/>
            <a:endParaRPr lang="nl-NL" dirty="0"/>
          </a:p>
          <a:p>
            <a:pPr marL="0" indent="0">
              <a:buNone/>
            </a:pPr>
            <a:r>
              <a:rPr lang="nl-NL" dirty="0"/>
              <a:t>Feitje: er zijn 43 252 003 274 489 856 000</a:t>
            </a:r>
          </a:p>
          <a:p>
            <a:pPr marL="0" indent="0">
              <a:buNone/>
            </a:pPr>
            <a:r>
              <a:rPr lang="nl-NL" dirty="0"/>
              <a:t>Combinaties voor een </a:t>
            </a:r>
            <a:r>
              <a:rPr lang="nl-NL" dirty="0" err="1"/>
              <a:t>rubiks</a:t>
            </a:r>
            <a:r>
              <a:rPr lang="nl-NL" dirty="0"/>
              <a:t> </a:t>
            </a:r>
            <a:r>
              <a:rPr lang="nl-NL" dirty="0" err="1"/>
              <a:t>cube</a:t>
            </a:r>
            <a:r>
              <a:rPr lang="nl-NL" dirty="0"/>
              <a:t> </a:t>
            </a:r>
          </a:p>
        </p:txBody>
      </p:sp>
      <p:pic>
        <p:nvPicPr>
          <p:cNvPr id="1026" name="Picture 2" descr="Afbeeldingsresultaat voor rubix cube">
            <a:extLst>
              <a:ext uri="{FF2B5EF4-FFF2-40B4-BE49-F238E27FC236}">
                <a16:creationId xmlns:a16="http://schemas.microsoft.com/office/drawing/2014/main" id="{B3FCEDDE-501A-45E3-AF10-2935B2C1E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76" y="2202797"/>
            <a:ext cx="3615298" cy="361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959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dirty="0"/>
              <a:t>Idee schetsen </a:t>
            </a:r>
          </a:p>
        </p:txBody>
      </p:sp>
      <p:pic>
        <p:nvPicPr>
          <p:cNvPr id="7" name="Afbeelding 6" descr="Afbeelding met tekst, whiteboard&#10;&#10;Automatisch gegenereerde beschrijving">
            <a:extLst>
              <a:ext uri="{FF2B5EF4-FFF2-40B4-BE49-F238E27FC236}">
                <a16:creationId xmlns:a16="http://schemas.microsoft.com/office/drawing/2014/main" id="{C7D1899E-DED9-4873-BA96-E944EDCAB6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2" t="9674" r="-518" b="-9674"/>
          <a:stretch/>
        </p:blipFill>
        <p:spPr>
          <a:xfrm rot="10800000">
            <a:off x="8253471" y="469431"/>
            <a:ext cx="2878231" cy="2594675"/>
          </a:xfrm>
          <a:prstGeom prst="rect">
            <a:avLst/>
          </a:prstGeom>
        </p:spPr>
      </p:pic>
      <p:pic>
        <p:nvPicPr>
          <p:cNvPr id="9" name="Afbeelding 8" descr="Afbeelding met tekst, whiteboard&#10;&#10;Automatisch gegenereerde beschrijving">
            <a:extLst>
              <a:ext uri="{FF2B5EF4-FFF2-40B4-BE49-F238E27FC236}">
                <a16:creationId xmlns:a16="http://schemas.microsoft.com/office/drawing/2014/main" id="{DD4EC828-D1BA-40CA-BB8B-A7C2972063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47" t="7493" r="-129"/>
          <a:stretch/>
        </p:blipFill>
        <p:spPr>
          <a:xfrm rot="10800000">
            <a:off x="788325" y="3241957"/>
            <a:ext cx="2765737" cy="3146612"/>
          </a:xfrm>
          <a:prstGeom prst="rect">
            <a:avLst/>
          </a:prstGeom>
        </p:spPr>
      </p:pic>
      <p:pic>
        <p:nvPicPr>
          <p:cNvPr id="15" name="Tijdelijke aanduiding voor inhoud 14" descr="Afbeelding met tekst, whiteboard&#10;&#10;Automatisch gegenereerde beschrijving">
            <a:extLst>
              <a:ext uri="{FF2B5EF4-FFF2-40B4-BE49-F238E27FC236}">
                <a16:creationId xmlns:a16="http://schemas.microsoft.com/office/drawing/2014/main" id="{BB92F826-E99B-4C27-B1DE-28A7EE3AFD77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47882" y="1298953"/>
            <a:ext cx="3003178" cy="2252383"/>
          </a:xfrm>
        </p:spPr>
      </p:pic>
      <p:pic>
        <p:nvPicPr>
          <p:cNvPr id="17" name="Afbeelding 16" descr="Afbeelding met tekst, whiteboard&#10;&#10;Automatisch gegenereerde beschrijving">
            <a:extLst>
              <a:ext uri="{FF2B5EF4-FFF2-40B4-BE49-F238E27FC236}">
                <a16:creationId xmlns:a16="http://schemas.microsoft.com/office/drawing/2014/main" id="{4B70563C-F2B7-4A26-99F0-62E25ACEE6C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35" b="13081"/>
          <a:stretch/>
        </p:blipFill>
        <p:spPr>
          <a:xfrm rot="10800000">
            <a:off x="5670287" y="4114694"/>
            <a:ext cx="5166369" cy="227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dirty="0"/>
              <a:t>Idee 1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sz="quarter" idx="1"/>
          </p:nvPr>
        </p:nvSpPr>
        <p:spPr/>
        <p:txBody>
          <a:bodyPr rtlCol="0"/>
          <a:lstStyle/>
          <a:p>
            <a:pPr rtl="0"/>
            <a:r>
              <a:rPr lang="nl-NL" dirty="0"/>
              <a:t>kubus </a:t>
            </a:r>
          </a:p>
          <a:p>
            <a:pPr rtl="0"/>
            <a:r>
              <a:rPr lang="nl-NL" dirty="0"/>
              <a:t>Licht op vlak </a:t>
            </a:r>
          </a:p>
          <a:p>
            <a:pPr rtl="0"/>
            <a:r>
              <a:rPr lang="nl-NL" dirty="0"/>
              <a:t>Raad wat er in zit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A3E303F-CF48-4D5A-8873-78D9E5200D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208059" y="704850"/>
            <a:ext cx="4415117" cy="3311338"/>
          </a:xfrm>
          <a:prstGeom prst="rect">
            <a:avLst/>
          </a:prstGeom>
        </p:spPr>
      </p:pic>
      <p:pic>
        <p:nvPicPr>
          <p:cNvPr id="7" name="Afbeelding 6" descr="Afbeelding met muur, binnen, object&#10;&#10;Automatisch gegenereerde beschrijving">
            <a:extLst>
              <a:ext uri="{FF2B5EF4-FFF2-40B4-BE49-F238E27FC236}">
                <a16:creationId xmlns:a16="http://schemas.microsoft.com/office/drawing/2014/main" id="{06D85095-3B3F-4DF3-8ECD-9761244467A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0" t="31372" r="7255"/>
          <a:stretch/>
        </p:blipFill>
        <p:spPr>
          <a:xfrm rot="10800000">
            <a:off x="1773295" y="3621741"/>
            <a:ext cx="2946262" cy="2671482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50A8E3B2-271D-4E1E-80A5-87C5C3F87BAB}"/>
              </a:ext>
            </a:extLst>
          </p:cNvPr>
          <p:cNvSpPr txBox="1"/>
          <p:nvPr/>
        </p:nvSpPr>
        <p:spPr>
          <a:xfrm>
            <a:off x="6275294" y="4195376"/>
            <a:ext cx="4948518" cy="2585323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nl-NL" dirty="0"/>
              <a:t>Goede punten:</a:t>
            </a:r>
          </a:p>
          <a:p>
            <a:r>
              <a:rPr lang="nl-NL" dirty="0"/>
              <a:t>Makkelijke vorm</a:t>
            </a:r>
          </a:p>
          <a:p>
            <a:r>
              <a:rPr lang="nl-NL" dirty="0"/>
              <a:t>Leuk concept</a:t>
            </a:r>
          </a:p>
          <a:p>
            <a:r>
              <a:rPr lang="nl-NL" dirty="0"/>
              <a:t>Mysterieus </a:t>
            </a:r>
          </a:p>
          <a:p>
            <a:r>
              <a:rPr lang="nl-NL" dirty="0"/>
              <a:t> </a:t>
            </a:r>
          </a:p>
          <a:p>
            <a:endParaRPr lang="nl-NL" dirty="0"/>
          </a:p>
          <a:p>
            <a:r>
              <a:rPr lang="nl-NL" dirty="0"/>
              <a:t>Slechte punten:</a:t>
            </a:r>
          </a:p>
          <a:p>
            <a:r>
              <a:rPr lang="nl-NL" dirty="0"/>
              <a:t>Kost stroom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6725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dirty="0"/>
              <a:t>Idee 2 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sz="quarter" idx="1"/>
          </p:nvPr>
        </p:nvSpPr>
        <p:spPr/>
        <p:txBody>
          <a:bodyPr rtlCol="0"/>
          <a:lstStyle/>
          <a:p>
            <a:pPr rtl="0"/>
            <a:r>
              <a:rPr lang="nl-NL" dirty="0"/>
              <a:t>Trein concept </a:t>
            </a:r>
          </a:p>
          <a:p>
            <a:pPr rtl="0"/>
            <a:r>
              <a:rPr lang="nl-NL" dirty="0"/>
              <a:t>Makkelijk mee te nemen </a:t>
            </a:r>
          </a:p>
          <a:p>
            <a:pPr rtl="0"/>
            <a:r>
              <a:rPr lang="nl-NL" dirty="0"/>
              <a:t>Tijd dodend </a:t>
            </a:r>
          </a:p>
          <a:p>
            <a:pPr rtl="0"/>
            <a:endParaRPr lang="nl-NL" dirty="0"/>
          </a:p>
        </p:txBody>
      </p:sp>
      <p:pic>
        <p:nvPicPr>
          <p:cNvPr id="5" name="Afbeelding 4" descr="Afbeelding met muur, binnen&#10;&#10;Automatisch gegenereerde beschrijving">
            <a:extLst>
              <a:ext uri="{FF2B5EF4-FFF2-40B4-BE49-F238E27FC236}">
                <a16:creationId xmlns:a16="http://schemas.microsoft.com/office/drawing/2014/main" id="{3F6CC439-BC99-4149-B309-01DED91E9D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8" t="20336" b="6980"/>
          <a:stretch/>
        </p:blipFill>
        <p:spPr>
          <a:xfrm rot="10800000">
            <a:off x="6750421" y="721659"/>
            <a:ext cx="4114801" cy="2707341"/>
          </a:xfrm>
          <a:prstGeom prst="rect">
            <a:avLst/>
          </a:prstGeom>
        </p:spPr>
      </p:pic>
      <p:pic>
        <p:nvPicPr>
          <p:cNvPr id="7" name="Afbeelding 6" descr="Afbeelding met tekst, whiteboard&#10;&#10;Automatisch gegenereerde beschrijving">
            <a:extLst>
              <a:ext uri="{FF2B5EF4-FFF2-40B4-BE49-F238E27FC236}">
                <a16:creationId xmlns:a16="http://schemas.microsoft.com/office/drawing/2014/main" id="{E779172F-BBF6-4FFA-95FC-04B54326398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" t="12288" r="-686" b="29411"/>
          <a:stretch/>
        </p:blipFill>
        <p:spPr>
          <a:xfrm rot="10800000">
            <a:off x="1219200" y="3876022"/>
            <a:ext cx="5898777" cy="2586878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D1C1C3C9-8E2A-4421-93FD-A4DDDBF6610D}"/>
              </a:ext>
            </a:extLst>
          </p:cNvPr>
          <p:cNvSpPr txBox="1"/>
          <p:nvPr/>
        </p:nvSpPr>
        <p:spPr>
          <a:xfrm>
            <a:off x="7440706" y="3865750"/>
            <a:ext cx="4258235" cy="230832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nl-NL" dirty="0"/>
              <a:t>Goede punten:</a:t>
            </a:r>
          </a:p>
          <a:p>
            <a:r>
              <a:rPr lang="nl-NL" dirty="0"/>
              <a:t>Herkenbaar</a:t>
            </a:r>
          </a:p>
          <a:p>
            <a:r>
              <a:rPr lang="nl-NL" dirty="0"/>
              <a:t>Verschillende varianten</a:t>
            </a:r>
          </a:p>
          <a:p>
            <a:r>
              <a:rPr lang="nl-NL" dirty="0"/>
              <a:t>Zoals stoomtrein, futuristische trein </a:t>
            </a:r>
          </a:p>
          <a:p>
            <a:endParaRPr lang="nl-NL" dirty="0"/>
          </a:p>
          <a:p>
            <a:r>
              <a:rPr lang="nl-NL" dirty="0"/>
              <a:t>Slechte punten: </a:t>
            </a:r>
          </a:p>
          <a:p>
            <a:r>
              <a:rPr lang="nl-NL" dirty="0"/>
              <a:t>Moeilijke vorm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810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dirty="0"/>
              <a:t>Idee 3 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sz="quarter" idx="1"/>
          </p:nvPr>
        </p:nvSpPr>
        <p:spPr>
          <a:xfrm>
            <a:off x="1351548" y="1417638"/>
            <a:ext cx="10363200" cy="4572000"/>
          </a:xfrm>
        </p:spPr>
        <p:txBody>
          <a:bodyPr rtlCol="0"/>
          <a:lstStyle/>
          <a:p>
            <a:pPr rtl="0"/>
            <a:r>
              <a:rPr lang="nl-NL" dirty="0"/>
              <a:t>Simpel </a:t>
            </a:r>
          </a:p>
          <a:p>
            <a:pPr rtl="0"/>
            <a:r>
              <a:rPr lang="nl-NL" dirty="0"/>
              <a:t>Leuk gezichtje naar keuze </a:t>
            </a:r>
          </a:p>
          <a:p>
            <a:pPr rtl="0"/>
            <a:r>
              <a:rPr lang="nl-NL" dirty="0"/>
              <a:t>Positieve spreuk </a:t>
            </a:r>
          </a:p>
          <a:p>
            <a:pPr rtl="0"/>
            <a:r>
              <a:rPr lang="nl-NL" dirty="0"/>
              <a:t>Rode knop</a:t>
            </a:r>
          </a:p>
          <a:p>
            <a:pPr rtl="0"/>
            <a:endParaRPr lang="nl-NL" dirty="0"/>
          </a:p>
        </p:txBody>
      </p:sp>
      <p:pic>
        <p:nvPicPr>
          <p:cNvPr id="5" name="Afbeelding 4" descr="Afbeelding met muur&#10;&#10;Automatisch gegenereerde beschrijving">
            <a:extLst>
              <a:ext uri="{FF2B5EF4-FFF2-40B4-BE49-F238E27FC236}">
                <a16:creationId xmlns:a16="http://schemas.microsoft.com/office/drawing/2014/main" id="{A02C3346-7FA5-4D10-B68D-E02F22BFB0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12" t="28744" r="20471" b="-1087"/>
          <a:stretch/>
        </p:blipFill>
        <p:spPr>
          <a:xfrm rot="10800000">
            <a:off x="4276162" y="2918428"/>
            <a:ext cx="3307977" cy="3404604"/>
          </a:xfrm>
          <a:prstGeom prst="rect">
            <a:avLst/>
          </a:prstGeom>
        </p:spPr>
      </p:pic>
      <p:pic>
        <p:nvPicPr>
          <p:cNvPr id="7" name="Afbeelding 6" descr="Afbeelding met tekst, whiteboard&#10;&#10;Automatisch gegenereerde beschrijving">
            <a:extLst>
              <a:ext uri="{FF2B5EF4-FFF2-40B4-BE49-F238E27FC236}">
                <a16:creationId xmlns:a16="http://schemas.microsoft.com/office/drawing/2014/main" id="{21D79ACE-2F33-4A29-9074-D1D0744F66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1" t="22615" r="47845" b="20131"/>
          <a:stretch/>
        </p:blipFill>
        <p:spPr>
          <a:xfrm rot="10800000">
            <a:off x="824751" y="4109086"/>
            <a:ext cx="2153290" cy="2213947"/>
          </a:xfrm>
          <a:prstGeom prst="rect">
            <a:avLst/>
          </a:prstGeom>
        </p:spPr>
      </p:pic>
      <p:pic>
        <p:nvPicPr>
          <p:cNvPr id="8" name="Tijdelijke aanduiding voor inhoud 4" descr="Afbeelding met whiteboard, tekst&#10;&#10;Automatisch gegenereerde beschrijving">
            <a:extLst>
              <a:ext uri="{FF2B5EF4-FFF2-40B4-BE49-F238E27FC236}">
                <a16:creationId xmlns:a16="http://schemas.microsoft.com/office/drawing/2014/main" id="{A26A5F7F-1A78-4CA9-A9E6-7AAF70008EE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5"/>
          <a:stretch/>
        </p:blipFill>
        <p:spPr>
          <a:xfrm rot="10800000">
            <a:off x="8128521" y="387033"/>
            <a:ext cx="2682915" cy="2391337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4A0D5A20-7EAA-4D78-80DF-A5956DC76101}"/>
              </a:ext>
            </a:extLst>
          </p:cNvPr>
          <p:cNvSpPr txBox="1"/>
          <p:nvPr/>
        </p:nvSpPr>
        <p:spPr>
          <a:xfrm>
            <a:off x="8059271" y="3439715"/>
            <a:ext cx="3307978" cy="2585323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nl-NL" dirty="0"/>
              <a:t>Goede punten: </a:t>
            </a:r>
          </a:p>
          <a:p>
            <a:r>
              <a:rPr lang="nl-NL" dirty="0"/>
              <a:t>Makkelijk te maken </a:t>
            </a:r>
          </a:p>
          <a:p>
            <a:r>
              <a:rPr lang="nl-NL" dirty="0"/>
              <a:t>Aansprekend </a:t>
            </a:r>
          </a:p>
          <a:p>
            <a:r>
              <a:rPr lang="nl-NL" dirty="0"/>
              <a:t>Goedkoop</a:t>
            </a:r>
          </a:p>
          <a:p>
            <a:r>
              <a:rPr lang="nl-NL" dirty="0"/>
              <a:t>Variërend </a:t>
            </a:r>
          </a:p>
          <a:p>
            <a:endParaRPr lang="nl-NL" dirty="0"/>
          </a:p>
          <a:p>
            <a:r>
              <a:rPr lang="nl-NL" dirty="0"/>
              <a:t>Slechte punten: </a:t>
            </a:r>
          </a:p>
          <a:p>
            <a:r>
              <a:rPr lang="nl-NL" dirty="0"/>
              <a:t>Saai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2101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dirty="0"/>
              <a:t>Mijn voorkeur 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sz="quarter" idx="1"/>
          </p:nvPr>
        </p:nvSpPr>
        <p:spPr/>
        <p:txBody>
          <a:bodyPr rtlCol="0"/>
          <a:lstStyle/>
          <a:p>
            <a:pPr rtl="0"/>
            <a:r>
              <a:rPr lang="nl-NL" dirty="0"/>
              <a:t>Trein model </a:t>
            </a:r>
          </a:p>
          <a:p>
            <a:pPr marL="0" indent="0" rtl="0">
              <a:buNone/>
            </a:pPr>
            <a:r>
              <a:rPr lang="nl-NL" dirty="0"/>
              <a:t>  </a:t>
            </a:r>
          </a:p>
          <a:p>
            <a:pPr rtl="0"/>
            <a:endParaRPr lang="nl-NL" dirty="0"/>
          </a:p>
          <a:p>
            <a:pPr rtl="0"/>
            <a:r>
              <a:rPr lang="nl-NL" dirty="0"/>
              <a:t>Redenen</a:t>
            </a:r>
            <a:r>
              <a:rPr lang="nl-NL"/>
              <a:t>: </a:t>
            </a:r>
            <a:endParaRPr lang="nl-NL" dirty="0"/>
          </a:p>
          <a:p>
            <a:pPr rtl="0"/>
            <a:r>
              <a:rPr lang="nl-NL" dirty="0"/>
              <a:t>Leuke concepten </a:t>
            </a:r>
          </a:p>
        </p:txBody>
      </p:sp>
    </p:spTree>
    <p:extLst>
      <p:ext uri="{BB962C8B-B14F-4D97-AF65-F5344CB8AC3E}">
        <p14:creationId xmlns:p14="http://schemas.microsoft.com/office/powerpoint/2010/main" val="16976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tint val="95000"/>
                <a:satMod val="200000"/>
              </a:schemeClr>
              <a:schemeClr val="bg1">
                <a:shade val="80000"/>
                <a:satMod val="100000"/>
              </a:schemeClr>
            </a:duotone>
          </a:blip>
          <a:tile tx="0" ty="0" sx="55000" sy="5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rtlCol="0" anchor="b">
            <a:normAutofit/>
          </a:bodyPr>
          <a:lstStyle/>
          <a:p>
            <a:pPr rtl="0"/>
            <a:r>
              <a:rPr lang="nl-NL" dirty="0"/>
              <a:t>Verbeteringen/vragen</a:t>
            </a:r>
          </a:p>
        </p:txBody>
      </p:sp>
      <p:pic>
        <p:nvPicPr>
          <p:cNvPr id="2050" name="Picture 2" descr="Afbeeldingsresultaat voor verbeteren">
            <a:extLst>
              <a:ext uri="{FF2B5EF4-FFF2-40B4-BE49-F238E27FC236}">
                <a16:creationId xmlns:a16="http://schemas.microsoft.com/office/drawing/2014/main" id="{02079D58-0A46-4A86-95C3-9E9FA6AA9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2065477"/>
            <a:ext cx="4998720" cy="333664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Tijdelijke aanduiding voor inhoud 1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rtl="0"/>
            <a:r>
              <a:rPr lang="nl-NL" dirty="0"/>
              <a:t>Heb jij een idee, laat het mij weten. </a:t>
            </a:r>
          </a:p>
          <a:p>
            <a:pPr marL="0" indent="0" rtl="0">
              <a:buNone/>
            </a:pPr>
            <a:endParaRPr lang="nl-NL" dirty="0"/>
          </a:p>
          <a:p>
            <a:pPr marL="0" indent="0" rtl="0">
              <a:buNone/>
            </a:pPr>
            <a:r>
              <a:rPr lang="nl-NL" dirty="0"/>
              <a:t>Vragen? </a:t>
            </a:r>
          </a:p>
        </p:txBody>
      </p:sp>
    </p:spTree>
    <p:extLst>
      <p:ext uri="{BB962C8B-B14F-4D97-AF65-F5344CB8AC3E}">
        <p14:creationId xmlns:p14="http://schemas.microsoft.com/office/powerpoint/2010/main" val="226546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tie van ondernemingsplan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26627863_TF03460662" id="{50A4195A-C650-43A8-A530-99704C3DAEAE}" vid="{E25586EF-EC8D-4930-A811-212B490EA2EE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134</Words>
  <Application>Microsoft Office PowerPoint</Application>
  <PresentationFormat>Breedbeeld</PresentationFormat>
  <Paragraphs>67</Paragraphs>
  <Slides>8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3" baseType="lpstr">
      <vt:lpstr>Arial</vt:lpstr>
      <vt:lpstr>Calibri</vt:lpstr>
      <vt:lpstr>Cambria</vt:lpstr>
      <vt:lpstr>Wingdings 2</vt:lpstr>
      <vt:lpstr>Presentatie van ondernemingsplan</vt:lpstr>
      <vt:lpstr>Mijn display</vt:lpstr>
      <vt:lpstr>Product </vt:lpstr>
      <vt:lpstr>Idee schetsen </vt:lpstr>
      <vt:lpstr>Idee 1</vt:lpstr>
      <vt:lpstr>Idee 2 </vt:lpstr>
      <vt:lpstr>Idee 3 </vt:lpstr>
      <vt:lpstr>Mijn voorkeur </vt:lpstr>
      <vt:lpstr>Verbeteringen/vragen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Mijn display</dc:title>
  <dc:creator>Jasper Scheffers</dc:creator>
  <cp:lastModifiedBy>Jasper Scheffers</cp:lastModifiedBy>
  <cp:revision>10</cp:revision>
  <dcterms:created xsi:type="dcterms:W3CDTF">2019-10-01T11:29:01Z</dcterms:created>
  <dcterms:modified xsi:type="dcterms:W3CDTF">2019-10-02T09:02:47Z</dcterms:modified>
</cp:coreProperties>
</file>